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5"/>
    <p:restoredTop sz="94631"/>
  </p:normalViewPr>
  <p:slideViewPr>
    <p:cSldViewPr snapToGrid="0" snapToObjects="1">
      <p:cViewPr>
        <p:scale>
          <a:sx n="101" d="100"/>
          <a:sy n="101" d="100"/>
        </p:scale>
        <p:origin x="528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95C02-F681-B442-8D9D-4300EB9F145B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6C12C-CCE1-E149-89E7-4BEF6A49E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40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3;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3;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FD120-4A49-BE48-8610-AA55371E7496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14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2" t="5185" r="1572" b="4260"/>
          <a:stretch/>
        </p:blipFill>
        <p:spPr>
          <a:xfrm>
            <a:off x="788904" y="395350"/>
            <a:ext cx="10805506" cy="6467433"/>
          </a:xfrm>
          <a:prstGeom prst="rect">
            <a:avLst/>
          </a:prstGeom>
        </p:spPr>
      </p:pic>
      <p:cxnSp>
        <p:nvCxnSpPr>
          <p:cNvPr id="6" name="直線コネクタ 5"/>
          <p:cNvCxnSpPr/>
          <p:nvPr/>
        </p:nvCxnSpPr>
        <p:spPr>
          <a:xfrm>
            <a:off x="5562600" y="127000"/>
            <a:ext cx="0" cy="5537029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 flipH="1">
            <a:off x="7327900" y="101600"/>
            <a:ext cx="0" cy="5600529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左右矢印 13"/>
          <p:cNvSpPr/>
          <p:nvPr/>
        </p:nvSpPr>
        <p:spPr>
          <a:xfrm>
            <a:off x="2038222" y="332923"/>
            <a:ext cx="3524378" cy="268760"/>
          </a:xfrm>
          <a:prstGeom prst="leftRightArrow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左右矢印 14"/>
          <p:cNvSpPr/>
          <p:nvPr/>
        </p:nvSpPr>
        <p:spPr>
          <a:xfrm>
            <a:off x="5583915" y="332923"/>
            <a:ext cx="1681200" cy="270234"/>
          </a:xfrm>
          <a:prstGeom prst="leftRightArrow">
            <a:avLst/>
          </a:prstGeom>
          <a:solidFill>
            <a:srgbClr val="F191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左右矢印 17"/>
          <p:cNvSpPr/>
          <p:nvPr/>
        </p:nvSpPr>
        <p:spPr>
          <a:xfrm>
            <a:off x="7363791" y="332923"/>
            <a:ext cx="1682255" cy="264059"/>
          </a:xfrm>
          <a:prstGeom prst="leftRightArrow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/>
              <p:cNvSpPr txBox="1"/>
              <p:nvPr/>
            </p:nvSpPr>
            <p:spPr>
              <a:xfrm>
                <a:off x="3368611" y="7940"/>
                <a:ext cx="86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charset="0"/>
                            </a:rPr>
                            <m:t>256</m:t>
                          </m:r>
                        </m:e>
                        <m:sup>
                          <m:r>
                            <a:rPr lang="en-US" altLang="ja-JP" sz="2000" i="1">
                              <a:latin typeface="Cambria Math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sz="2000" dirty="0"/>
              </a:p>
            </p:txBody>
          </p:sp>
        </mc:Choice>
        <mc:Fallback xmlns="">
          <p:sp>
            <p:nvSpPr>
              <p:cNvPr id="19" name="テキスト ボックス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8611" y="7940"/>
                <a:ext cx="863600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/>
              <p:cNvSpPr txBox="1"/>
              <p:nvPr/>
            </p:nvSpPr>
            <p:spPr>
              <a:xfrm>
                <a:off x="6013142" y="7940"/>
                <a:ext cx="86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charset="0"/>
                            </a:rPr>
                            <m:t>512</m:t>
                          </m:r>
                        </m:e>
                        <m:sup>
                          <m:r>
                            <a:rPr lang="en-US" altLang="ja-JP" sz="2000" i="1">
                              <a:latin typeface="Cambria Math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sz="2000" dirty="0"/>
              </a:p>
            </p:txBody>
          </p:sp>
        </mc:Choice>
        <mc:Fallback xmlns="">
          <p:sp>
            <p:nvSpPr>
              <p:cNvPr id="20" name="テキスト ボックス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142" y="7940"/>
                <a:ext cx="863600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7779059" y="7940"/>
                <a:ext cx="86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charset="0"/>
                            </a:rPr>
                            <m:t>1024</m:t>
                          </m:r>
                        </m:e>
                        <m:sup>
                          <m:r>
                            <a:rPr lang="en-US" altLang="ja-JP" sz="2000" i="1">
                              <a:latin typeface="Cambria Math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sz="20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059" y="7940"/>
                <a:ext cx="863600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37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" t="3148" r="1355"/>
          <a:stretch/>
        </p:blipFill>
        <p:spPr>
          <a:xfrm>
            <a:off x="717242" y="526556"/>
            <a:ext cx="10871199" cy="6331444"/>
          </a:xfrm>
          <a:prstGeom prst="rect">
            <a:avLst/>
          </a:prstGeom>
        </p:spPr>
      </p:pic>
      <p:cxnSp>
        <p:nvCxnSpPr>
          <p:cNvPr id="6" name="直線コネクタ 5"/>
          <p:cNvCxnSpPr/>
          <p:nvPr/>
        </p:nvCxnSpPr>
        <p:spPr>
          <a:xfrm>
            <a:off x="5575300" y="76200"/>
            <a:ext cx="0" cy="5422729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7264400" y="88900"/>
            <a:ext cx="0" cy="5384629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左右矢印 13"/>
          <p:cNvSpPr/>
          <p:nvPr/>
        </p:nvSpPr>
        <p:spPr>
          <a:xfrm>
            <a:off x="2273300" y="332923"/>
            <a:ext cx="3289300" cy="264059"/>
          </a:xfrm>
          <a:prstGeom prst="leftRightArrow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左右矢印 14"/>
          <p:cNvSpPr/>
          <p:nvPr/>
        </p:nvSpPr>
        <p:spPr>
          <a:xfrm>
            <a:off x="5626100" y="332963"/>
            <a:ext cx="1587500" cy="263977"/>
          </a:xfrm>
          <a:prstGeom prst="leftRightArrow">
            <a:avLst/>
          </a:prstGeom>
          <a:solidFill>
            <a:srgbClr val="F191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左右矢印 17"/>
          <p:cNvSpPr/>
          <p:nvPr/>
        </p:nvSpPr>
        <p:spPr>
          <a:xfrm>
            <a:off x="7314583" y="332963"/>
            <a:ext cx="1581272" cy="263977"/>
          </a:xfrm>
          <a:prstGeom prst="leftRightArrow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/>
              <p:cNvSpPr txBox="1"/>
              <p:nvPr/>
            </p:nvSpPr>
            <p:spPr>
              <a:xfrm>
                <a:off x="3492380" y="0"/>
                <a:ext cx="86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charset="0"/>
                            </a:rPr>
                            <m:t>256</m:t>
                          </m:r>
                        </m:e>
                        <m:sup>
                          <m:r>
                            <a:rPr lang="en-US" altLang="ja-JP" sz="2000" i="1">
                              <a:latin typeface="Cambria Math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sz="2000" dirty="0"/>
              </a:p>
            </p:txBody>
          </p:sp>
        </mc:Choice>
        <mc:Fallback xmlns="">
          <p:sp>
            <p:nvSpPr>
              <p:cNvPr id="19" name="テキスト ボックス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380" y="0"/>
                <a:ext cx="863600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/>
              <p:cNvSpPr txBox="1"/>
              <p:nvPr/>
            </p:nvSpPr>
            <p:spPr>
              <a:xfrm>
                <a:off x="6013142" y="7940"/>
                <a:ext cx="86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charset="0"/>
                            </a:rPr>
                            <m:t>512</m:t>
                          </m:r>
                        </m:e>
                        <m:sup>
                          <m:r>
                            <a:rPr lang="en-US" altLang="ja-JP" sz="2000" i="1">
                              <a:latin typeface="Cambria Math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sz="2000" dirty="0"/>
              </a:p>
            </p:txBody>
          </p:sp>
        </mc:Choice>
        <mc:Fallback xmlns="">
          <p:sp>
            <p:nvSpPr>
              <p:cNvPr id="20" name="テキスト ボックス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142" y="7940"/>
                <a:ext cx="863600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7651441" y="7940"/>
                <a:ext cx="86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charset="0"/>
                            </a:rPr>
                            <m:t>1024</m:t>
                          </m:r>
                        </m:e>
                        <m:sup>
                          <m:r>
                            <a:rPr lang="en-US" altLang="ja-JP" sz="2000" i="1">
                              <a:latin typeface="Cambria Math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sz="20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41" y="7940"/>
                <a:ext cx="863600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29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30</Words>
  <Application>Microsoft Macintosh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Yu Gothic</vt:lpstr>
      <vt:lpstr>游ゴシック</vt:lpstr>
      <vt:lpstr>游ゴシック Light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岡崎正悟</dc:creator>
  <cp:lastModifiedBy>岡崎正悟</cp:lastModifiedBy>
  <cp:revision>11</cp:revision>
  <dcterms:created xsi:type="dcterms:W3CDTF">2016-12-02T14:32:48Z</dcterms:created>
  <dcterms:modified xsi:type="dcterms:W3CDTF">2017-01-11T06:21:18Z</dcterms:modified>
</cp:coreProperties>
</file>