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1403985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5"/>
    <p:restoredTop sz="94673"/>
  </p:normalViewPr>
  <p:slideViewPr>
    <p:cSldViewPr snapToGrid="0" snapToObjects="1">
      <p:cViewPr>
        <p:scale>
          <a:sx n="101" d="100"/>
          <a:sy n="101" d="100"/>
        </p:scale>
        <p:origin x="72" y="1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11656-D002-8745-B044-4B188C45FB74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71463" y="1143000"/>
            <a:ext cx="6315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AA0E4-A75C-A644-9A27-74ED810730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310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AA0E4-A75C-A644-9A27-74ED810730B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4956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1122363"/>
            <a:ext cx="105298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4981" y="3602038"/>
            <a:ext cx="105298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3;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7267" y="365125"/>
            <a:ext cx="3027343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5240" y="365125"/>
            <a:ext cx="890653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7927" y="1709739"/>
            <a:ext cx="1210937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7927" y="4589464"/>
            <a:ext cx="1210937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5240" y="1825625"/>
            <a:ext cx="5966936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07674" y="1825625"/>
            <a:ext cx="5966936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068" y="365126"/>
            <a:ext cx="12109371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7069" y="1681163"/>
            <a:ext cx="593951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7069" y="2505075"/>
            <a:ext cx="5939514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07674" y="1681163"/>
            <a:ext cx="59687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07674" y="2505075"/>
            <a:ext cx="5968765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3;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069" y="457200"/>
            <a:ext cx="452821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8765" y="987426"/>
            <a:ext cx="710767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7069" y="2057400"/>
            <a:ext cx="452821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069" y="457200"/>
            <a:ext cx="452821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68765" y="987426"/>
            <a:ext cx="7107674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7069" y="2057400"/>
            <a:ext cx="452821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5240" y="365126"/>
            <a:ext cx="121093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5240" y="1825625"/>
            <a:ext cx="1210937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5240" y="6356351"/>
            <a:ext cx="31589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FD120-4A49-BE48-8610-AA55371E7496}" type="datetimeFigureOut">
              <a:rPr kumimoji="1" lang="ja-JP" altLang="en-US" smtClean="0"/>
              <a:t>2016/12/19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50701" y="6356351"/>
            <a:ext cx="47384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5644" y="6356351"/>
            <a:ext cx="31589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DB24-C0D1-E04B-98FF-8ABE9C2384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6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900" y="861731"/>
            <a:ext cx="6366156" cy="5324241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5" r="4123" b="2765"/>
          <a:stretch/>
        </p:blipFill>
        <p:spPr>
          <a:xfrm>
            <a:off x="152399" y="383548"/>
            <a:ext cx="7429501" cy="628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</Words>
  <Application>Microsoft Macintosh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Calibri</vt:lpstr>
      <vt:lpstr>Calibri Light</vt:lpstr>
      <vt:lpstr>Yu Gothic</vt:lpstr>
      <vt:lpstr>游ゴシック</vt:lpstr>
      <vt:lpstr>游ゴシック Light</vt:lpstr>
      <vt:lpstr>Arial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岡崎正悟</dc:creator>
  <cp:lastModifiedBy>岡崎正悟</cp:lastModifiedBy>
  <cp:revision>4</cp:revision>
  <dcterms:created xsi:type="dcterms:W3CDTF">2016-12-02T14:32:48Z</dcterms:created>
  <dcterms:modified xsi:type="dcterms:W3CDTF">2016-12-19T02:47:13Z</dcterms:modified>
</cp:coreProperties>
</file>