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492700" cy="430196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FC41C7-EF66-4B08-8457-88A172E933C9}" v="93" dt="2025-02-18T02:16:20.8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淡色スタイル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6" d="100"/>
          <a:sy n="56" d="100"/>
        </p:scale>
        <p:origin x="34" y="-12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裕亮 米倉" userId="d774523508994700" providerId="LiveId" clId="{65FC41C7-EF66-4B08-8457-88A172E933C9}"/>
    <pc:docChg chg="undo custSel modSld">
      <pc:chgData name="裕亮 米倉" userId="d774523508994700" providerId="LiveId" clId="{65FC41C7-EF66-4B08-8457-88A172E933C9}" dt="2025-02-18T02:50:34.709" v="382" actId="1076"/>
      <pc:docMkLst>
        <pc:docMk/>
      </pc:docMkLst>
      <pc:sldChg chg="addSp delSp modSp mod">
        <pc:chgData name="裕亮 米倉" userId="d774523508994700" providerId="LiveId" clId="{65FC41C7-EF66-4B08-8457-88A172E933C9}" dt="2025-02-18T02:50:34.709" v="382" actId="1076"/>
        <pc:sldMkLst>
          <pc:docMk/>
          <pc:sldMk cId="3444097175" sldId="256"/>
        </pc:sldMkLst>
        <pc:spChg chg="add mod">
          <ac:chgData name="裕亮 米倉" userId="d774523508994700" providerId="LiveId" clId="{65FC41C7-EF66-4B08-8457-88A172E933C9}" dt="2025-02-18T01:56:20.593" v="337" actId="1076"/>
          <ac:spMkLst>
            <pc:docMk/>
            <pc:sldMk cId="3444097175" sldId="256"/>
            <ac:spMk id="6" creationId="{289C8277-3A8E-2D3F-1698-91F21C6A4B23}"/>
          </ac:spMkLst>
        </pc:spChg>
        <pc:spChg chg="del">
          <ac:chgData name="裕亮 米倉" userId="d774523508994700" providerId="LiveId" clId="{65FC41C7-EF66-4B08-8457-88A172E933C9}" dt="2025-02-17T07:45:30.643" v="0" actId="21"/>
          <ac:spMkLst>
            <pc:docMk/>
            <pc:sldMk cId="3444097175" sldId="256"/>
            <ac:spMk id="6" creationId="{9F98CC63-5E2E-4A72-B420-22AA745E33E8}"/>
          </ac:spMkLst>
        </pc:spChg>
        <pc:spChg chg="add mod">
          <ac:chgData name="裕亮 米倉" userId="d774523508994700" providerId="LiveId" clId="{65FC41C7-EF66-4B08-8457-88A172E933C9}" dt="2025-02-18T01:56:51.866" v="343" actId="1076"/>
          <ac:spMkLst>
            <pc:docMk/>
            <pc:sldMk cId="3444097175" sldId="256"/>
            <ac:spMk id="7" creationId="{E24A73EB-E847-9ECB-3963-0BFD2B6D4CAC}"/>
          </ac:spMkLst>
        </pc:spChg>
        <pc:spChg chg="del">
          <ac:chgData name="裕亮 米倉" userId="d774523508994700" providerId="LiveId" clId="{65FC41C7-EF66-4B08-8457-88A172E933C9}" dt="2025-02-17T07:45:30.643" v="0" actId="21"/>
          <ac:spMkLst>
            <pc:docMk/>
            <pc:sldMk cId="3444097175" sldId="256"/>
            <ac:spMk id="7" creationId="{F8692CEC-3441-BE6E-885A-CDB4F6CBFFA2}"/>
          </ac:spMkLst>
        </pc:spChg>
        <pc:spChg chg="mod">
          <ac:chgData name="裕亮 米倉" userId="d774523508994700" providerId="LiveId" clId="{65FC41C7-EF66-4B08-8457-88A172E933C9}" dt="2025-02-17T07:45:59.418" v="2" actId="1076"/>
          <ac:spMkLst>
            <pc:docMk/>
            <pc:sldMk cId="3444097175" sldId="256"/>
            <ac:spMk id="8" creationId="{98A58A83-0199-C998-7392-AEA0296A620D}"/>
          </ac:spMkLst>
        </pc:spChg>
        <pc:spChg chg="mod">
          <ac:chgData name="裕亮 米倉" userId="d774523508994700" providerId="LiveId" clId="{65FC41C7-EF66-4B08-8457-88A172E933C9}" dt="2025-02-17T07:45:59.418" v="2" actId="1076"/>
          <ac:spMkLst>
            <pc:docMk/>
            <pc:sldMk cId="3444097175" sldId="256"/>
            <ac:spMk id="9" creationId="{A77EEA5F-F207-0D60-4DDF-B56129AF4D45}"/>
          </ac:spMkLst>
        </pc:spChg>
        <pc:spChg chg="mod">
          <ac:chgData name="裕亮 米倉" userId="d774523508994700" providerId="LiveId" clId="{65FC41C7-EF66-4B08-8457-88A172E933C9}" dt="2025-02-17T07:45:59.418" v="2" actId="1076"/>
          <ac:spMkLst>
            <pc:docMk/>
            <pc:sldMk cId="3444097175" sldId="256"/>
            <ac:spMk id="10" creationId="{745D62EE-B96C-FA10-52CC-FD933FCD20E1}"/>
          </ac:spMkLst>
        </pc:spChg>
        <pc:spChg chg="mod">
          <ac:chgData name="裕亮 米倉" userId="d774523508994700" providerId="LiveId" clId="{65FC41C7-EF66-4B08-8457-88A172E933C9}" dt="2025-02-18T01:51:17.937" v="315" actId="20577"/>
          <ac:spMkLst>
            <pc:docMk/>
            <pc:sldMk cId="3444097175" sldId="256"/>
            <ac:spMk id="11" creationId="{86B66657-EE07-BFEE-2D95-E9D8BA9CB968}"/>
          </ac:spMkLst>
        </pc:spChg>
        <pc:spChg chg="mod">
          <ac:chgData name="裕亮 米倉" userId="d774523508994700" providerId="LiveId" clId="{65FC41C7-EF66-4B08-8457-88A172E933C9}" dt="2025-02-17T07:45:59.418" v="2" actId="1076"/>
          <ac:spMkLst>
            <pc:docMk/>
            <pc:sldMk cId="3444097175" sldId="256"/>
            <ac:spMk id="12" creationId="{034622D7-0BCD-12FC-90DD-CA41B67551C9}"/>
          </ac:spMkLst>
        </pc:spChg>
        <pc:spChg chg="mod">
          <ac:chgData name="裕亮 米倉" userId="d774523508994700" providerId="LiveId" clId="{65FC41C7-EF66-4B08-8457-88A172E933C9}" dt="2025-02-17T07:45:59.418" v="2" actId="1076"/>
          <ac:spMkLst>
            <pc:docMk/>
            <pc:sldMk cId="3444097175" sldId="256"/>
            <ac:spMk id="13" creationId="{A1B74412-8650-3FF8-1708-EAF0FF6A4C9D}"/>
          </ac:spMkLst>
        </pc:spChg>
        <pc:spChg chg="add mod">
          <ac:chgData name="裕亮 米倉" userId="d774523508994700" providerId="LiveId" clId="{65FC41C7-EF66-4B08-8457-88A172E933C9}" dt="2025-02-18T02:49:58.268" v="380" actId="1076"/>
          <ac:spMkLst>
            <pc:docMk/>
            <pc:sldMk cId="3444097175" sldId="256"/>
            <ac:spMk id="15" creationId="{3B0B7AF5-6250-2551-2196-5EB75AD419BB}"/>
          </ac:spMkLst>
        </pc:spChg>
        <pc:spChg chg="mod">
          <ac:chgData name="裕亮 米倉" userId="d774523508994700" providerId="LiveId" clId="{65FC41C7-EF66-4B08-8457-88A172E933C9}" dt="2025-02-18T02:15:54.188" v="366" actId="20577"/>
          <ac:spMkLst>
            <pc:docMk/>
            <pc:sldMk cId="3444097175" sldId="256"/>
            <ac:spMk id="23" creationId="{E0C32E60-A3C9-EDB1-3A1F-87491D2AE0F9}"/>
          </ac:spMkLst>
        </pc:spChg>
        <pc:spChg chg="add del mod">
          <ac:chgData name="裕亮 米倉" userId="d774523508994700" providerId="LiveId" clId="{65FC41C7-EF66-4B08-8457-88A172E933C9}" dt="2025-02-17T08:07:16.928" v="281" actId="20577"/>
          <ac:spMkLst>
            <pc:docMk/>
            <pc:sldMk cId="3444097175" sldId="256"/>
            <ac:spMk id="59" creationId="{911A6BDC-E2FF-D9A0-F519-52DA08146CA1}"/>
          </ac:spMkLst>
        </pc:spChg>
        <pc:spChg chg="add mod">
          <ac:chgData name="裕亮 米倉" userId="d774523508994700" providerId="LiveId" clId="{65FC41C7-EF66-4B08-8457-88A172E933C9}" dt="2025-02-18T01:56:41.652" v="341" actId="1076"/>
          <ac:spMkLst>
            <pc:docMk/>
            <pc:sldMk cId="3444097175" sldId="256"/>
            <ac:spMk id="60" creationId="{2762DAD1-0C88-B183-4452-C7899EF9EEA4}"/>
          </ac:spMkLst>
        </pc:spChg>
        <pc:spChg chg="add mod">
          <ac:chgData name="裕亮 米倉" userId="d774523508994700" providerId="LiveId" clId="{65FC41C7-EF66-4B08-8457-88A172E933C9}" dt="2025-02-18T01:56:47.452" v="342" actId="1076"/>
          <ac:spMkLst>
            <pc:docMk/>
            <pc:sldMk cId="3444097175" sldId="256"/>
            <ac:spMk id="67" creationId="{24209204-7BEC-65EB-95CB-D71E88061541}"/>
          </ac:spMkLst>
        </pc:spChg>
        <pc:spChg chg="add mod">
          <ac:chgData name="裕亮 米倉" userId="d774523508994700" providerId="LiveId" clId="{65FC41C7-EF66-4B08-8457-88A172E933C9}" dt="2025-02-18T02:01:29.506" v="349" actId="1076"/>
          <ac:spMkLst>
            <pc:docMk/>
            <pc:sldMk cId="3444097175" sldId="256"/>
            <ac:spMk id="68" creationId="{D806555C-ED9E-6055-F2FD-8CFFB99CDE95}"/>
          </ac:spMkLst>
        </pc:spChg>
        <pc:spChg chg="add mod">
          <ac:chgData name="裕亮 米倉" userId="d774523508994700" providerId="LiveId" clId="{65FC41C7-EF66-4B08-8457-88A172E933C9}" dt="2025-02-18T02:01:36.085" v="353" actId="1076"/>
          <ac:spMkLst>
            <pc:docMk/>
            <pc:sldMk cId="3444097175" sldId="256"/>
            <ac:spMk id="69" creationId="{03B829FF-ABDF-FF88-B2B7-EDDEE069E255}"/>
          </ac:spMkLst>
        </pc:spChg>
        <pc:spChg chg="mod">
          <ac:chgData name="裕亮 米倉" userId="d774523508994700" providerId="LiveId" clId="{65FC41C7-EF66-4B08-8457-88A172E933C9}" dt="2025-02-18T02:50:34.709" v="382" actId="1076"/>
          <ac:spMkLst>
            <pc:docMk/>
            <pc:sldMk cId="3444097175" sldId="256"/>
            <ac:spMk id="70" creationId="{1642C8AA-68FC-505B-FF47-CE6B699BB8C5}"/>
          </ac:spMkLst>
        </pc:spChg>
        <pc:spChg chg="mod">
          <ac:chgData name="裕亮 米倉" userId="d774523508994700" providerId="LiveId" clId="{65FC41C7-EF66-4B08-8457-88A172E933C9}" dt="2025-02-18T02:16:28.342" v="378" actId="20577"/>
          <ac:spMkLst>
            <pc:docMk/>
            <pc:sldMk cId="3444097175" sldId="256"/>
            <ac:spMk id="71" creationId="{DDD26E21-5589-9C75-7074-6E5F576C9B66}"/>
          </ac:spMkLst>
        </pc:spChg>
        <pc:spChg chg="add mod">
          <ac:chgData name="裕亮 米倉" userId="d774523508994700" providerId="LiveId" clId="{65FC41C7-EF66-4B08-8457-88A172E933C9}" dt="2025-02-18T02:02:11.485" v="364" actId="1076"/>
          <ac:spMkLst>
            <pc:docMk/>
            <pc:sldMk cId="3444097175" sldId="256"/>
            <ac:spMk id="73" creationId="{7AE99686-0524-2E29-C04C-7AE1E01E278B}"/>
          </ac:spMkLst>
        </pc:spChg>
        <pc:spChg chg="add mod">
          <ac:chgData name="裕亮 米倉" userId="d774523508994700" providerId="LiveId" clId="{65FC41C7-EF66-4B08-8457-88A172E933C9}" dt="2025-02-18T02:01:51.446" v="357" actId="1076"/>
          <ac:spMkLst>
            <pc:docMk/>
            <pc:sldMk cId="3444097175" sldId="256"/>
            <ac:spMk id="75" creationId="{EB694F4D-471F-C313-6F21-FEE77216FD44}"/>
          </ac:spMkLst>
        </pc:spChg>
        <pc:spChg chg="mod">
          <ac:chgData name="裕亮 米倉" userId="d774523508994700" providerId="LiveId" clId="{65FC41C7-EF66-4B08-8457-88A172E933C9}" dt="2025-02-18T02:49:50.664" v="379" actId="1076"/>
          <ac:spMkLst>
            <pc:docMk/>
            <pc:sldMk cId="3444097175" sldId="256"/>
            <ac:spMk id="89" creationId="{409F1F59-C974-6700-AFA3-13340EA5AD5B}"/>
          </ac:spMkLst>
        </pc:spChg>
        <pc:spChg chg="mod">
          <ac:chgData name="裕亮 米倉" userId="d774523508994700" providerId="LiveId" clId="{65FC41C7-EF66-4B08-8457-88A172E933C9}" dt="2025-02-17T07:47:30.186" v="38" actId="20577"/>
          <ac:spMkLst>
            <pc:docMk/>
            <pc:sldMk cId="3444097175" sldId="256"/>
            <ac:spMk id="90" creationId="{B21E696F-4CFA-A988-99C4-3A207F660D4C}"/>
          </ac:spMkLst>
        </pc:spChg>
        <pc:grpChg chg="mod">
          <ac:chgData name="裕亮 米倉" userId="d774523508994700" providerId="LiveId" clId="{65FC41C7-EF66-4B08-8457-88A172E933C9}" dt="2025-02-18T01:53:53.937" v="326" actId="14100"/>
          <ac:grpSpMkLst>
            <pc:docMk/>
            <pc:sldMk cId="3444097175" sldId="256"/>
            <ac:grpSpMk id="24" creationId="{D595D5C5-5113-388B-A2B3-59B6400E0748}"/>
          </ac:grpSpMkLst>
        </pc:grpChg>
        <pc:graphicFrameChg chg="add del mod modGraphic">
          <ac:chgData name="裕亮 米倉" userId="d774523508994700" providerId="LiveId" clId="{65FC41C7-EF66-4B08-8457-88A172E933C9}" dt="2025-02-17T07:50:10.854" v="82" actId="478"/>
          <ac:graphicFrameMkLst>
            <pc:docMk/>
            <pc:sldMk cId="3444097175" sldId="256"/>
            <ac:graphicFrameMk id="60" creationId="{A35BB8A2-6519-FC40-731F-ADAAC74EB203}"/>
          </ac:graphicFrameMkLst>
        </pc:graphicFrameChg>
        <pc:graphicFrameChg chg="add mod modGraphic">
          <ac:chgData name="裕亮 米倉" userId="d774523508994700" providerId="LiveId" clId="{65FC41C7-EF66-4B08-8457-88A172E933C9}" dt="2025-02-17T08:10:34.206" v="312"/>
          <ac:graphicFrameMkLst>
            <pc:docMk/>
            <pc:sldMk cId="3444097175" sldId="256"/>
            <ac:graphicFrameMk id="66" creationId="{0F1E3548-E562-B5DD-B813-5296D54D3DDD}"/>
          </ac:graphicFrameMkLst>
        </pc:graphicFrameChg>
        <pc:picChg chg="mod">
          <ac:chgData name="裕亮 米倉" userId="d774523508994700" providerId="LiveId" clId="{65FC41C7-EF66-4B08-8457-88A172E933C9}" dt="2025-02-17T07:45:59.418" v="2" actId="1076"/>
          <ac:picMkLst>
            <pc:docMk/>
            <pc:sldMk cId="3444097175" sldId="256"/>
            <ac:picMk id="47" creationId="{113BE49A-65D9-CB0B-9BE7-CB2C08063377}"/>
          </ac:picMkLst>
        </pc:picChg>
      </pc:sldChg>
    </pc:docChg>
  </pc:docChgLst>
  <pc:docChgLst>
    <pc:chgData name="裕亮 米倉" userId="d774523508994700" providerId="LiveId" clId="{0E44967D-4AC2-4575-B087-8B545F5A39DE}"/>
    <pc:docChg chg="undo custSel modSld">
      <pc:chgData name="裕亮 米倉" userId="d774523508994700" providerId="LiveId" clId="{0E44967D-4AC2-4575-B087-8B545F5A39DE}" dt="2025-02-17T07:23:59.461" v="420" actId="2711"/>
      <pc:docMkLst>
        <pc:docMk/>
      </pc:docMkLst>
      <pc:sldChg chg="addSp delSp modSp mod">
        <pc:chgData name="裕亮 米倉" userId="d774523508994700" providerId="LiveId" clId="{0E44967D-4AC2-4575-B087-8B545F5A39DE}" dt="2025-02-17T07:23:59.461" v="420" actId="2711"/>
        <pc:sldMkLst>
          <pc:docMk/>
          <pc:sldMk cId="3444097175" sldId="256"/>
        </pc:sldMkLst>
        <pc:spChg chg="mod">
          <ac:chgData name="裕亮 米倉" userId="d774523508994700" providerId="LiveId" clId="{0E44967D-4AC2-4575-B087-8B545F5A39DE}" dt="2025-02-17T07:23:59.461" v="420" actId="2711"/>
          <ac:spMkLst>
            <pc:docMk/>
            <pc:sldMk cId="3444097175" sldId="256"/>
            <ac:spMk id="2" creationId="{C1993C40-D23D-4D90-8A33-42AF23DAE837}"/>
          </ac:spMkLst>
        </pc:spChg>
        <pc:spChg chg="mod">
          <ac:chgData name="裕亮 米倉" userId="d774523508994700" providerId="LiveId" clId="{0E44967D-4AC2-4575-B087-8B545F5A39DE}" dt="2025-02-14T04:03:57.210" v="328" actId="14100"/>
          <ac:spMkLst>
            <pc:docMk/>
            <pc:sldMk cId="3444097175" sldId="256"/>
            <ac:spMk id="4" creationId="{6181A242-629E-3303-2FAB-A0E55D65EB63}"/>
          </ac:spMkLst>
        </pc:spChg>
        <pc:spChg chg="mod">
          <ac:chgData name="裕亮 米倉" userId="d774523508994700" providerId="LiveId" clId="{0E44967D-4AC2-4575-B087-8B545F5A39DE}" dt="2025-02-14T04:05:24.642" v="340" actId="1076"/>
          <ac:spMkLst>
            <pc:docMk/>
            <pc:sldMk cId="3444097175" sldId="256"/>
            <ac:spMk id="8" creationId="{98A58A83-0199-C998-7392-AEA0296A620D}"/>
          </ac:spMkLst>
        </pc:spChg>
        <pc:spChg chg="mod">
          <ac:chgData name="裕亮 米倉" userId="d774523508994700" providerId="LiveId" clId="{0E44967D-4AC2-4575-B087-8B545F5A39DE}" dt="2025-02-14T04:05:24.642" v="340" actId="1076"/>
          <ac:spMkLst>
            <pc:docMk/>
            <pc:sldMk cId="3444097175" sldId="256"/>
            <ac:spMk id="9" creationId="{A77EEA5F-F207-0D60-4DDF-B56129AF4D45}"/>
          </ac:spMkLst>
        </pc:spChg>
        <pc:spChg chg="mod">
          <ac:chgData name="裕亮 米倉" userId="d774523508994700" providerId="LiveId" clId="{0E44967D-4AC2-4575-B087-8B545F5A39DE}" dt="2025-02-14T04:05:35.354" v="341" actId="1076"/>
          <ac:spMkLst>
            <pc:docMk/>
            <pc:sldMk cId="3444097175" sldId="256"/>
            <ac:spMk id="10" creationId="{745D62EE-B96C-FA10-52CC-FD933FCD20E1}"/>
          </ac:spMkLst>
        </pc:spChg>
        <pc:spChg chg="mod">
          <ac:chgData name="裕亮 米倉" userId="d774523508994700" providerId="LiveId" clId="{0E44967D-4AC2-4575-B087-8B545F5A39DE}" dt="2025-02-14T04:05:35.354" v="341" actId="1076"/>
          <ac:spMkLst>
            <pc:docMk/>
            <pc:sldMk cId="3444097175" sldId="256"/>
            <ac:spMk id="11" creationId="{86B66657-EE07-BFEE-2D95-E9D8BA9CB968}"/>
          </ac:spMkLst>
        </pc:spChg>
        <pc:spChg chg="mod">
          <ac:chgData name="裕亮 米倉" userId="d774523508994700" providerId="LiveId" clId="{0E44967D-4AC2-4575-B087-8B545F5A39DE}" dt="2025-02-14T04:09:15.370" v="415" actId="20577"/>
          <ac:spMkLst>
            <pc:docMk/>
            <pc:sldMk cId="3444097175" sldId="256"/>
            <ac:spMk id="23" creationId="{E0C32E60-A3C9-EDB1-3A1F-87491D2AE0F9}"/>
          </ac:spMkLst>
        </pc:spChg>
        <pc:spChg chg="mod">
          <ac:chgData name="裕亮 米倉" userId="d774523508994700" providerId="LiveId" clId="{0E44967D-4AC2-4575-B087-8B545F5A39DE}" dt="2025-02-14T03:46:51.878" v="0" actId="14100"/>
          <ac:spMkLst>
            <pc:docMk/>
            <pc:sldMk cId="3444097175" sldId="256"/>
            <ac:spMk id="36" creationId="{8006959C-FAD9-ADA1-5E7F-A7BCA7F47C30}"/>
          </ac:spMkLst>
        </pc:spChg>
        <pc:grpChg chg="mod">
          <ac:chgData name="裕亮 米倉" userId="d774523508994700" providerId="LiveId" clId="{0E44967D-4AC2-4575-B087-8B545F5A39DE}" dt="2025-02-15T00:16:40.905" v="419" actId="1076"/>
          <ac:grpSpMkLst>
            <pc:docMk/>
            <pc:sldMk cId="3444097175" sldId="256"/>
            <ac:grpSpMk id="5" creationId="{33591872-B943-523E-5959-5DFF607337DB}"/>
          </ac:grpSpMkLst>
        </pc:grpChg>
        <pc:grpChg chg="mod">
          <ac:chgData name="裕亮 米倉" userId="d774523508994700" providerId="LiveId" clId="{0E44967D-4AC2-4575-B087-8B545F5A39DE}" dt="2025-02-14T04:06:11.332" v="350" actId="1076"/>
          <ac:grpSpMkLst>
            <pc:docMk/>
            <pc:sldMk cId="3444097175" sldId="256"/>
            <ac:grpSpMk id="24" creationId="{D595D5C5-5113-388B-A2B3-59B6400E0748}"/>
          </ac:grpSpMkLst>
        </pc:grpChg>
        <pc:picChg chg="add mod">
          <ac:chgData name="裕亮 米倉" userId="d774523508994700" providerId="LiveId" clId="{0E44967D-4AC2-4575-B087-8B545F5A39DE}" dt="2025-02-14T04:07:27.827" v="360" actId="1076"/>
          <ac:picMkLst>
            <pc:docMk/>
            <pc:sldMk cId="3444097175" sldId="256"/>
            <ac:picMk id="47" creationId="{113BE49A-65D9-CB0B-9BE7-CB2C08063377}"/>
          </ac:picMkLst>
        </pc:picChg>
        <pc:picChg chg="mod modCrop">
          <ac:chgData name="裕亮 米倉" userId="d774523508994700" providerId="LiveId" clId="{0E44967D-4AC2-4575-B087-8B545F5A39DE}" dt="2025-02-15T00:16:33.095" v="418" actId="732"/>
          <ac:picMkLst>
            <pc:docMk/>
            <pc:sldMk cId="3444097175" sldId="256"/>
            <ac:picMk id="51" creationId="{0DDFB3CA-4F7A-59C8-9D11-DBBD9510D6C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953" y="7040490"/>
            <a:ext cx="25918795" cy="14977216"/>
          </a:xfrm>
        </p:spPr>
        <p:txBody>
          <a:bodyPr anchor="b"/>
          <a:lstStyle>
            <a:lvl1pPr algn="ctr">
              <a:defRPr sz="2000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1588" y="22595285"/>
            <a:ext cx="22869525" cy="10386457"/>
          </a:xfrm>
        </p:spPr>
        <p:txBody>
          <a:bodyPr/>
          <a:lstStyle>
            <a:lvl1pPr marL="0" indent="0" algn="ctr">
              <a:buNone/>
              <a:defRPr sz="8003"/>
            </a:lvl1pPr>
            <a:lvl2pPr marL="1524625" indent="0" algn="ctr">
              <a:buNone/>
              <a:defRPr sz="6669"/>
            </a:lvl2pPr>
            <a:lvl3pPr marL="3049250" indent="0" algn="ctr">
              <a:buNone/>
              <a:defRPr sz="6002"/>
            </a:lvl3pPr>
            <a:lvl4pPr marL="4573875" indent="0" algn="ctr">
              <a:buNone/>
              <a:defRPr sz="5336"/>
            </a:lvl4pPr>
            <a:lvl5pPr marL="6098499" indent="0" algn="ctr">
              <a:buNone/>
              <a:defRPr sz="5336"/>
            </a:lvl5pPr>
            <a:lvl6pPr marL="7623124" indent="0" algn="ctr">
              <a:buNone/>
              <a:defRPr sz="5336"/>
            </a:lvl6pPr>
            <a:lvl7pPr marL="9147749" indent="0" algn="ctr">
              <a:buNone/>
              <a:defRPr sz="5336"/>
            </a:lvl7pPr>
            <a:lvl8pPr marL="10672374" indent="0" algn="ctr">
              <a:buNone/>
              <a:defRPr sz="5336"/>
            </a:lvl8pPr>
            <a:lvl9pPr marL="12196999" indent="0" algn="ctr">
              <a:buNone/>
              <a:defRPr sz="5336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B9EA3-FD85-467D-BBF7-978572A62F1A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D6718-4E78-402C-A97E-94363474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836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B9EA3-FD85-467D-BBF7-978572A62F1A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D6718-4E78-402C-A97E-94363474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8725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821340" y="2290399"/>
            <a:ext cx="6574988" cy="3645717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96375" y="2290399"/>
            <a:ext cx="19343807" cy="3645717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B9EA3-FD85-467D-BBF7-978572A62F1A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D6718-4E78-402C-A97E-94363474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21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B9EA3-FD85-467D-BBF7-978572A62F1A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D6718-4E78-402C-A97E-94363474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6323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0493" y="10725053"/>
            <a:ext cx="26299954" cy="17894982"/>
          </a:xfrm>
        </p:spPr>
        <p:txBody>
          <a:bodyPr anchor="b"/>
          <a:lstStyle>
            <a:lvl1pPr>
              <a:defRPr sz="2000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0493" y="28789329"/>
            <a:ext cx="26299954" cy="9410548"/>
          </a:xfrm>
        </p:spPr>
        <p:txBody>
          <a:bodyPr/>
          <a:lstStyle>
            <a:lvl1pPr marL="0" indent="0">
              <a:buNone/>
              <a:defRPr sz="8003">
                <a:solidFill>
                  <a:schemeClr val="tx1">
                    <a:tint val="82000"/>
                  </a:schemeClr>
                </a:solidFill>
              </a:defRPr>
            </a:lvl1pPr>
            <a:lvl2pPr marL="1524625" indent="0">
              <a:buNone/>
              <a:defRPr sz="6669">
                <a:solidFill>
                  <a:schemeClr val="tx1">
                    <a:tint val="82000"/>
                  </a:schemeClr>
                </a:solidFill>
              </a:defRPr>
            </a:lvl2pPr>
            <a:lvl3pPr marL="3049250" indent="0">
              <a:buNone/>
              <a:defRPr sz="6002">
                <a:solidFill>
                  <a:schemeClr val="tx1">
                    <a:tint val="82000"/>
                  </a:schemeClr>
                </a:solidFill>
              </a:defRPr>
            </a:lvl3pPr>
            <a:lvl4pPr marL="4573875" indent="0">
              <a:buNone/>
              <a:defRPr sz="5336">
                <a:solidFill>
                  <a:schemeClr val="tx1">
                    <a:tint val="82000"/>
                  </a:schemeClr>
                </a:solidFill>
              </a:defRPr>
            </a:lvl4pPr>
            <a:lvl5pPr marL="6098499" indent="0">
              <a:buNone/>
              <a:defRPr sz="5336">
                <a:solidFill>
                  <a:schemeClr val="tx1">
                    <a:tint val="82000"/>
                  </a:schemeClr>
                </a:solidFill>
              </a:defRPr>
            </a:lvl5pPr>
            <a:lvl6pPr marL="7623124" indent="0">
              <a:buNone/>
              <a:defRPr sz="5336">
                <a:solidFill>
                  <a:schemeClr val="tx1">
                    <a:tint val="82000"/>
                  </a:schemeClr>
                </a:solidFill>
              </a:defRPr>
            </a:lvl6pPr>
            <a:lvl7pPr marL="9147749" indent="0">
              <a:buNone/>
              <a:defRPr sz="5336">
                <a:solidFill>
                  <a:schemeClr val="tx1">
                    <a:tint val="82000"/>
                  </a:schemeClr>
                </a:solidFill>
              </a:defRPr>
            </a:lvl7pPr>
            <a:lvl8pPr marL="10672374" indent="0">
              <a:buNone/>
              <a:defRPr sz="5336">
                <a:solidFill>
                  <a:schemeClr val="tx1">
                    <a:tint val="82000"/>
                  </a:schemeClr>
                </a:solidFill>
              </a:defRPr>
            </a:lvl8pPr>
            <a:lvl9pPr marL="12196999" indent="0">
              <a:buNone/>
              <a:defRPr sz="533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B9EA3-FD85-467D-BBF7-978572A62F1A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D6718-4E78-402C-A97E-94363474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764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96373" y="11451994"/>
            <a:ext cx="12959398" cy="2729558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36929" y="11451994"/>
            <a:ext cx="12959398" cy="2729558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B9EA3-FD85-467D-BBF7-978572A62F1A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D6718-4E78-402C-A97E-94363474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3239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0345" y="2290408"/>
            <a:ext cx="26299954" cy="831514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0348" y="10545796"/>
            <a:ext cx="12899839" cy="5168331"/>
          </a:xfrm>
        </p:spPr>
        <p:txBody>
          <a:bodyPr anchor="b"/>
          <a:lstStyle>
            <a:lvl1pPr marL="0" indent="0">
              <a:buNone/>
              <a:defRPr sz="8003" b="1"/>
            </a:lvl1pPr>
            <a:lvl2pPr marL="1524625" indent="0">
              <a:buNone/>
              <a:defRPr sz="6669" b="1"/>
            </a:lvl2pPr>
            <a:lvl3pPr marL="3049250" indent="0">
              <a:buNone/>
              <a:defRPr sz="6002" b="1"/>
            </a:lvl3pPr>
            <a:lvl4pPr marL="4573875" indent="0">
              <a:buNone/>
              <a:defRPr sz="5336" b="1"/>
            </a:lvl4pPr>
            <a:lvl5pPr marL="6098499" indent="0">
              <a:buNone/>
              <a:defRPr sz="5336" b="1"/>
            </a:lvl5pPr>
            <a:lvl6pPr marL="7623124" indent="0">
              <a:buNone/>
              <a:defRPr sz="5336" b="1"/>
            </a:lvl6pPr>
            <a:lvl7pPr marL="9147749" indent="0">
              <a:buNone/>
              <a:defRPr sz="5336" b="1"/>
            </a:lvl7pPr>
            <a:lvl8pPr marL="10672374" indent="0">
              <a:buNone/>
              <a:defRPr sz="5336" b="1"/>
            </a:lvl8pPr>
            <a:lvl9pPr marL="12196999" indent="0">
              <a:buNone/>
              <a:defRPr sz="5336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0348" y="15714127"/>
            <a:ext cx="12899839" cy="231131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36931" y="10545796"/>
            <a:ext cx="12963369" cy="5168331"/>
          </a:xfrm>
        </p:spPr>
        <p:txBody>
          <a:bodyPr anchor="b"/>
          <a:lstStyle>
            <a:lvl1pPr marL="0" indent="0">
              <a:buNone/>
              <a:defRPr sz="8003" b="1"/>
            </a:lvl1pPr>
            <a:lvl2pPr marL="1524625" indent="0">
              <a:buNone/>
              <a:defRPr sz="6669" b="1"/>
            </a:lvl2pPr>
            <a:lvl3pPr marL="3049250" indent="0">
              <a:buNone/>
              <a:defRPr sz="6002" b="1"/>
            </a:lvl3pPr>
            <a:lvl4pPr marL="4573875" indent="0">
              <a:buNone/>
              <a:defRPr sz="5336" b="1"/>
            </a:lvl4pPr>
            <a:lvl5pPr marL="6098499" indent="0">
              <a:buNone/>
              <a:defRPr sz="5336" b="1"/>
            </a:lvl5pPr>
            <a:lvl6pPr marL="7623124" indent="0">
              <a:buNone/>
              <a:defRPr sz="5336" b="1"/>
            </a:lvl6pPr>
            <a:lvl7pPr marL="9147749" indent="0">
              <a:buNone/>
              <a:defRPr sz="5336" b="1"/>
            </a:lvl7pPr>
            <a:lvl8pPr marL="10672374" indent="0">
              <a:buNone/>
              <a:defRPr sz="5336" b="1"/>
            </a:lvl8pPr>
            <a:lvl9pPr marL="12196999" indent="0">
              <a:buNone/>
              <a:defRPr sz="5336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36931" y="15714127"/>
            <a:ext cx="12963369" cy="231131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B9EA3-FD85-467D-BBF7-978572A62F1A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D6718-4E78-402C-A97E-94363474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2788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B9EA3-FD85-467D-BBF7-978572A62F1A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D6718-4E78-402C-A97E-94363474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715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B9EA3-FD85-467D-BBF7-978572A62F1A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D6718-4E78-402C-A97E-94363474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3547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0345" y="2867978"/>
            <a:ext cx="9834689" cy="10037921"/>
          </a:xfrm>
        </p:spPr>
        <p:txBody>
          <a:bodyPr anchor="b"/>
          <a:lstStyle>
            <a:lvl1pPr>
              <a:defRPr sz="1067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63369" y="6194044"/>
            <a:ext cx="15436929" cy="30571844"/>
          </a:xfrm>
        </p:spPr>
        <p:txBody>
          <a:bodyPr/>
          <a:lstStyle>
            <a:lvl1pPr>
              <a:defRPr sz="10671"/>
            </a:lvl1pPr>
            <a:lvl2pPr>
              <a:defRPr sz="9337"/>
            </a:lvl2pPr>
            <a:lvl3pPr>
              <a:defRPr sz="8003"/>
            </a:lvl3pPr>
            <a:lvl4pPr>
              <a:defRPr sz="6669"/>
            </a:lvl4pPr>
            <a:lvl5pPr>
              <a:defRPr sz="6669"/>
            </a:lvl5pPr>
            <a:lvl6pPr>
              <a:defRPr sz="6669"/>
            </a:lvl6pPr>
            <a:lvl7pPr>
              <a:defRPr sz="6669"/>
            </a:lvl7pPr>
            <a:lvl8pPr>
              <a:defRPr sz="6669"/>
            </a:lvl8pPr>
            <a:lvl9pPr>
              <a:defRPr sz="66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0345" y="12905899"/>
            <a:ext cx="9834689" cy="23909774"/>
          </a:xfrm>
        </p:spPr>
        <p:txBody>
          <a:bodyPr/>
          <a:lstStyle>
            <a:lvl1pPr marL="0" indent="0">
              <a:buNone/>
              <a:defRPr sz="5336"/>
            </a:lvl1pPr>
            <a:lvl2pPr marL="1524625" indent="0">
              <a:buNone/>
              <a:defRPr sz="4669"/>
            </a:lvl2pPr>
            <a:lvl3pPr marL="3049250" indent="0">
              <a:buNone/>
              <a:defRPr sz="4002"/>
            </a:lvl3pPr>
            <a:lvl4pPr marL="4573875" indent="0">
              <a:buNone/>
              <a:defRPr sz="3335"/>
            </a:lvl4pPr>
            <a:lvl5pPr marL="6098499" indent="0">
              <a:buNone/>
              <a:defRPr sz="3335"/>
            </a:lvl5pPr>
            <a:lvl6pPr marL="7623124" indent="0">
              <a:buNone/>
              <a:defRPr sz="3335"/>
            </a:lvl6pPr>
            <a:lvl7pPr marL="9147749" indent="0">
              <a:buNone/>
              <a:defRPr sz="3335"/>
            </a:lvl7pPr>
            <a:lvl8pPr marL="10672374" indent="0">
              <a:buNone/>
              <a:defRPr sz="3335"/>
            </a:lvl8pPr>
            <a:lvl9pPr marL="12196999" indent="0">
              <a:buNone/>
              <a:defRPr sz="333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B9EA3-FD85-467D-BBF7-978572A62F1A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D6718-4E78-402C-A97E-94363474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713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0345" y="2867978"/>
            <a:ext cx="9834689" cy="10037921"/>
          </a:xfrm>
        </p:spPr>
        <p:txBody>
          <a:bodyPr anchor="b"/>
          <a:lstStyle>
            <a:lvl1pPr>
              <a:defRPr sz="1067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963369" y="6194044"/>
            <a:ext cx="15436929" cy="30571844"/>
          </a:xfrm>
        </p:spPr>
        <p:txBody>
          <a:bodyPr anchor="t"/>
          <a:lstStyle>
            <a:lvl1pPr marL="0" indent="0">
              <a:buNone/>
              <a:defRPr sz="10671"/>
            </a:lvl1pPr>
            <a:lvl2pPr marL="1524625" indent="0">
              <a:buNone/>
              <a:defRPr sz="9337"/>
            </a:lvl2pPr>
            <a:lvl3pPr marL="3049250" indent="0">
              <a:buNone/>
              <a:defRPr sz="8003"/>
            </a:lvl3pPr>
            <a:lvl4pPr marL="4573875" indent="0">
              <a:buNone/>
              <a:defRPr sz="6669"/>
            </a:lvl4pPr>
            <a:lvl5pPr marL="6098499" indent="0">
              <a:buNone/>
              <a:defRPr sz="6669"/>
            </a:lvl5pPr>
            <a:lvl6pPr marL="7623124" indent="0">
              <a:buNone/>
              <a:defRPr sz="6669"/>
            </a:lvl6pPr>
            <a:lvl7pPr marL="9147749" indent="0">
              <a:buNone/>
              <a:defRPr sz="6669"/>
            </a:lvl7pPr>
            <a:lvl8pPr marL="10672374" indent="0">
              <a:buNone/>
              <a:defRPr sz="6669"/>
            </a:lvl8pPr>
            <a:lvl9pPr marL="12196999" indent="0">
              <a:buNone/>
              <a:defRPr sz="666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0345" y="12905899"/>
            <a:ext cx="9834689" cy="23909774"/>
          </a:xfrm>
        </p:spPr>
        <p:txBody>
          <a:bodyPr/>
          <a:lstStyle>
            <a:lvl1pPr marL="0" indent="0">
              <a:buNone/>
              <a:defRPr sz="5336"/>
            </a:lvl1pPr>
            <a:lvl2pPr marL="1524625" indent="0">
              <a:buNone/>
              <a:defRPr sz="4669"/>
            </a:lvl2pPr>
            <a:lvl3pPr marL="3049250" indent="0">
              <a:buNone/>
              <a:defRPr sz="4002"/>
            </a:lvl3pPr>
            <a:lvl4pPr marL="4573875" indent="0">
              <a:buNone/>
              <a:defRPr sz="3335"/>
            </a:lvl4pPr>
            <a:lvl5pPr marL="6098499" indent="0">
              <a:buNone/>
              <a:defRPr sz="3335"/>
            </a:lvl5pPr>
            <a:lvl6pPr marL="7623124" indent="0">
              <a:buNone/>
              <a:defRPr sz="3335"/>
            </a:lvl6pPr>
            <a:lvl7pPr marL="9147749" indent="0">
              <a:buNone/>
              <a:defRPr sz="3335"/>
            </a:lvl7pPr>
            <a:lvl8pPr marL="10672374" indent="0">
              <a:buNone/>
              <a:defRPr sz="3335"/>
            </a:lvl8pPr>
            <a:lvl9pPr marL="12196999" indent="0">
              <a:buNone/>
              <a:defRPr sz="333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B9EA3-FD85-467D-BBF7-978572A62F1A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D6718-4E78-402C-A97E-94363474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263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96373" y="2290408"/>
            <a:ext cx="26299954" cy="83151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96373" y="11451994"/>
            <a:ext cx="26299954" cy="272955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96373" y="39872864"/>
            <a:ext cx="6860858" cy="22903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0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B9EA3-FD85-467D-BBF7-978572A62F1A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00707" y="39872864"/>
            <a:ext cx="10291286" cy="22903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0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535469" y="39872864"/>
            <a:ext cx="6860858" cy="22903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AD6718-4E78-402C-A97E-94363474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9397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49250" rtl="0" eaLnBrk="1" latinLnBrk="0" hangingPunct="1">
        <a:lnSpc>
          <a:spcPct val="90000"/>
        </a:lnSpc>
        <a:spcBef>
          <a:spcPct val="0"/>
        </a:spcBef>
        <a:buNone/>
        <a:defRPr kumimoji="1" sz="146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62312" indent="-762312" algn="l" defTabSz="3049250" rtl="0" eaLnBrk="1" latinLnBrk="0" hangingPunct="1">
        <a:lnSpc>
          <a:spcPct val="90000"/>
        </a:lnSpc>
        <a:spcBef>
          <a:spcPts val="3335"/>
        </a:spcBef>
        <a:buFont typeface="Arial" panose="020B0604020202020204" pitchFamily="34" charset="0"/>
        <a:buChar char="•"/>
        <a:defRPr kumimoji="1" sz="9337" kern="1200">
          <a:solidFill>
            <a:schemeClr val="tx1"/>
          </a:solidFill>
          <a:latin typeface="+mn-lt"/>
          <a:ea typeface="+mn-ea"/>
          <a:cs typeface="+mn-cs"/>
        </a:defRPr>
      </a:lvl1pPr>
      <a:lvl2pPr marL="2286937" indent="-762312" algn="l" defTabSz="3049250" rtl="0" eaLnBrk="1" latinLnBrk="0" hangingPunct="1">
        <a:lnSpc>
          <a:spcPct val="90000"/>
        </a:lnSpc>
        <a:spcBef>
          <a:spcPts val="1667"/>
        </a:spcBef>
        <a:buFont typeface="Arial" panose="020B0604020202020204" pitchFamily="34" charset="0"/>
        <a:buChar char="•"/>
        <a:defRPr kumimoji="1" sz="8003" kern="1200">
          <a:solidFill>
            <a:schemeClr val="tx1"/>
          </a:solidFill>
          <a:latin typeface="+mn-lt"/>
          <a:ea typeface="+mn-ea"/>
          <a:cs typeface="+mn-cs"/>
        </a:defRPr>
      </a:lvl2pPr>
      <a:lvl3pPr marL="3811562" indent="-762312" algn="l" defTabSz="3049250" rtl="0" eaLnBrk="1" latinLnBrk="0" hangingPunct="1">
        <a:lnSpc>
          <a:spcPct val="90000"/>
        </a:lnSpc>
        <a:spcBef>
          <a:spcPts val="1667"/>
        </a:spcBef>
        <a:buFont typeface="Arial" panose="020B0604020202020204" pitchFamily="34" charset="0"/>
        <a:buChar char="•"/>
        <a:defRPr kumimoji="1" sz="6669" kern="1200">
          <a:solidFill>
            <a:schemeClr val="tx1"/>
          </a:solidFill>
          <a:latin typeface="+mn-lt"/>
          <a:ea typeface="+mn-ea"/>
          <a:cs typeface="+mn-cs"/>
        </a:defRPr>
      </a:lvl3pPr>
      <a:lvl4pPr marL="5336187" indent="-762312" algn="l" defTabSz="3049250" rtl="0" eaLnBrk="1" latinLnBrk="0" hangingPunct="1">
        <a:lnSpc>
          <a:spcPct val="90000"/>
        </a:lnSpc>
        <a:spcBef>
          <a:spcPts val="1667"/>
        </a:spcBef>
        <a:buFont typeface="Arial" panose="020B0604020202020204" pitchFamily="34" charset="0"/>
        <a:buChar char="•"/>
        <a:defRPr kumimoji="1" sz="6002" kern="1200">
          <a:solidFill>
            <a:schemeClr val="tx1"/>
          </a:solidFill>
          <a:latin typeface="+mn-lt"/>
          <a:ea typeface="+mn-ea"/>
          <a:cs typeface="+mn-cs"/>
        </a:defRPr>
      </a:lvl4pPr>
      <a:lvl5pPr marL="6860812" indent="-762312" algn="l" defTabSz="3049250" rtl="0" eaLnBrk="1" latinLnBrk="0" hangingPunct="1">
        <a:lnSpc>
          <a:spcPct val="90000"/>
        </a:lnSpc>
        <a:spcBef>
          <a:spcPts val="1667"/>
        </a:spcBef>
        <a:buFont typeface="Arial" panose="020B0604020202020204" pitchFamily="34" charset="0"/>
        <a:buChar char="•"/>
        <a:defRPr kumimoji="1" sz="6002" kern="1200">
          <a:solidFill>
            <a:schemeClr val="tx1"/>
          </a:solidFill>
          <a:latin typeface="+mn-lt"/>
          <a:ea typeface="+mn-ea"/>
          <a:cs typeface="+mn-cs"/>
        </a:defRPr>
      </a:lvl5pPr>
      <a:lvl6pPr marL="8385437" indent="-762312" algn="l" defTabSz="3049250" rtl="0" eaLnBrk="1" latinLnBrk="0" hangingPunct="1">
        <a:lnSpc>
          <a:spcPct val="90000"/>
        </a:lnSpc>
        <a:spcBef>
          <a:spcPts val="1667"/>
        </a:spcBef>
        <a:buFont typeface="Arial" panose="020B0604020202020204" pitchFamily="34" charset="0"/>
        <a:buChar char="•"/>
        <a:defRPr kumimoji="1" sz="6002" kern="1200">
          <a:solidFill>
            <a:schemeClr val="tx1"/>
          </a:solidFill>
          <a:latin typeface="+mn-lt"/>
          <a:ea typeface="+mn-ea"/>
          <a:cs typeface="+mn-cs"/>
        </a:defRPr>
      </a:lvl6pPr>
      <a:lvl7pPr marL="9910061" indent="-762312" algn="l" defTabSz="3049250" rtl="0" eaLnBrk="1" latinLnBrk="0" hangingPunct="1">
        <a:lnSpc>
          <a:spcPct val="90000"/>
        </a:lnSpc>
        <a:spcBef>
          <a:spcPts val="1667"/>
        </a:spcBef>
        <a:buFont typeface="Arial" panose="020B0604020202020204" pitchFamily="34" charset="0"/>
        <a:buChar char="•"/>
        <a:defRPr kumimoji="1" sz="6002" kern="1200">
          <a:solidFill>
            <a:schemeClr val="tx1"/>
          </a:solidFill>
          <a:latin typeface="+mn-lt"/>
          <a:ea typeface="+mn-ea"/>
          <a:cs typeface="+mn-cs"/>
        </a:defRPr>
      </a:lvl7pPr>
      <a:lvl8pPr marL="11434686" indent="-762312" algn="l" defTabSz="3049250" rtl="0" eaLnBrk="1" latinLnBrk="0" hangingPunct="1">
        <a:lnSpc>
          <a:spcPct val="90000"/>
        </a:lnSpc>
        <a:spcBef>
          <a:spcPts val="1667"/>
        </a:spcBef>
        <a:buFont typeface="Arial" panose="020B0604020202020204" pitchFamily="34" charset="0"/>
        <a:buChar char="•"/>
        <a:defRPr kumimoji="1" sz="6002" kern="1200">
          <a:solidFill>
            <a:schemeClr val="tx1"/>
          </a:solidFill>
          <a:latin typeface="+mn-lt"/>
          <a:ea typeface="+mn-ea"/>
          <a:cs typeface="+mn-cs"/>
        </a:defRPr>
      </a:lvl8pPr>
      <a:lvl9pPr marL="12959311" indent="-762312" algn="l" defTabSz="3049250" rtl="0" eaLnBrk="1" latinLnBrk="0" hangingPunct="1">
        <a:lnSpc>
          <a:spcPct val="90000"/>
        </a:lnSpc>
        <a:spcBef>
          <a:spcPts val="1667"/>
        </a:spcBef>
        <a:buFont typeface="Arial" panose="020B0604020202020204" pitchFamily="34" charset="0"/>
        <a:buChar char="•"/>
        <a:defRPr kumimoji="1" sz="60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49250" rtl="0" eaLnBrk="1" latinLnBrk="0" hangingPunct="1">
        <a:defRPr kumimoji="1" sz="6002" kern="1200">
          <a:solidFill>
            <a:schemeClr val="tx1"/>
          </a:solidFill>
          <a:latin typeface="+mn-lt"/>
          <a:ea typeface="+mn-ea"/>
          <a:cs typeface="+mn-cs"/>
        </a:defRPr>
      </a:lvl1pPr>
      <a:lvl2pPr marL="1524625" algn="l" defTabSz="3049250" rtl="0" eaLnBrk="1" latinLnBrk="0" hangingPunct="1">
        <a:defRPr kumimoji="1" sz="6002" kern="1200">
          <a:solidFill>
            <a:schemeClr val="tx1"/>
          </a:solidFill>
          <a:latin typeface="+mn-lt"/>
          <a:ea typeface="+mn-ea"/>
          <a:cs typeface="+mn-cs"/>
        </a:defRPr>
      </a:lvl2pPr>
      <a:lvl3pPr marL="3049250" algn="l" defTabSz="3049250" rtl="0" eaLnBrk="1" latinLnBrk="0" hangingPunct="1">
        <a:defRPr kumimoji="1" sz="6002" kern="1200">
          <a:solidFill>
            <a:schemeClr val="tx1"/>
          </a:solidFill>
          <a:latin typeface="+mn-lt"/>
          <a:ea typeface="+mn-ea"/>
          <a:cs typeface="+mn-cs"/>
        </a:defRPr>
      </a:lvl3pPr>
      <a:lvl4pPr marL="4573875" algn="l" defTabSz="3049250" rtl="0" eaLnBrk="1" latinLnBrk="0" hangingPunct="1">
        <a:defRPr kumimoji="1" sz="6002" kern="1200">
          <a:solidFill>
            <a:schemeClr val="tx1"/>
          </a:solidFill>
          <a:latin typeface="+mn-lt"/>
          <a:ea typeface="+mn-ea"/>
          <a:cs typeface="+mn-cs"/>
        </a:defRPr>
      </a:lvl4pPr>
      <a:lvl5pPr marL="6098499" algn="l" defTabSz="3049250" rtl="0" eaLnBrk="1" latinLnBrk="0" hangingPunct="1">
        <a:defRPr kumimoji="1" sz="6002" kern="1200">
          <a:solidFill>
            <a:schemeClr val="tx1"/>
          </a:solidFill>
          <a:latin typeface="+mn-lt"/>
          <a:ea typeface="+mn-ea"/>
          <a:cs typeface="+mn-cs"/>
        </a:defRPr>
      </a:lvl5pPr>
      <a:lvl6pPr marL="7623124" algn="l" defTabSz="3049250" rtl="0" eaLnBrk="1" latinLnBrk="0" hangingPunct="1">
        <a:defRPr kumimoji="1" sz="6002" kern="1200">
          <a:solidFill>
            <a:schemeClr val="tx1"/>
          </a:solidFill>
          <a:latin typeface="+mn-lt"/>
          <a:ea typeface="+mn-ea"/>
          <a:cs typeface="+mn-cs"/>
        </a:defRPr>
      </a:lvl6pPr>
      <a:lvl7pPr marL="9147749" algn="l" defTabSz="3049250" rtl="0" eaLnBrk="1" latinLnBrk="0" hangingPunct="1">
        <a:defRPr kumimoji="1" sz="6002" kern="1200">
          <a:solidFill>
            <a:schemeClr val="tx1"/>
          </a:solidFill>
          <a:latin typeface="+mn-lt"/>
          <a:ea typeface="+mn-ea"/>
          <a:cs typeface="+mn-cs"/>
        </a:defRPr>
      </a:lvl7pPr>
      <a:lvl8pPr marL="10672374" algn="l" defTabSz="3049250" rtl="0" eaLnBrk="1" latinLnBrk="0" hangingPunct="1">
        <a:defRPr kumimoji="1" sz="6002" kern="1200">
          <a:solidFill>
            <a:schemeClr val="tx1"/>
          </a:solidFill>
          <a:latin typeface="+mn-lt"/>
          <a:ea typeface="+mn-ea"/>
          <a:cs typeface="+mn-cs"/>
        </a:defRPr>
      </a:lvl8pPr>
      <a:lvl9pPr marL="12196999" algn="l" defTabSz="3049250" rtl="0" eaLnBrk="1" latinLnBrk="0" hangingPunct="1">
        <a:defRPr kumimoji="1" sz="60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13" Type="http://schemas.openxmlformats.org/officeDocument/2006/relationships/image" Target="../media/image12.png"/><Relationship Id="rId18" Type="http://schemas.openxmlformats.org/officeDocument/2006/relationships/image" Target="../media/image4.png"/><Relationship Id="rId26" Type="http://schemas.openxmlformats.org/officeDocument/2006/relationships/image" Target="../media/image19.png"/><Relationship Id="rId3" Type="http://schemas.openxmlformats.org/officeDocument/2006/relationships/image" Target="../media/image2.png"/><Relationship Id="rId21" Type="http://schemas.openxmlformats.org/officeDocument/2006/relationships/image" Target="../media/image7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7" Type="http://schemas.openxmlformats.org/officeDocument/2006/relationships/image" Target="../media/image35.png"/><Relationship Id="rId25" Type="http://schemas.openxmlformats.org/officeDocument/2006/relationships/image" Target="../media/image18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10.png"/><Relationship Id="rId6" Type="http://schemas.openxmlformats.org/officeDocument/2006/relationships/image" Target="../media/image34.png"/><Relationship Id="rId24" Type="http://schemas.openxmlformats.org/officeDocument/2006/relationships/image" Target="../media/image17.png"/><Relationship Id="rId15" Type="http://schemas.openxmlformats.org/officeDocument/2006/relationships/image" Target="../media/image14.png"/><Relationship Id="rId23" Type="http://schemas.openxmlformats.org/officeDocument/2006/relationships/image" Target="../media/image9.png"/><Relationship Id="rId10" Type="http://schemas.openxmlformats.org/officeDocument/2006/relationships/image" Target="../media/image91.png"/><Relationship Id="rId19" Type="http://schemas.openxmlformats.org/officeDocument/2006/relationships/image" Target="../media/image5.png"/><Relationship Id="rId4" Type="http://schemas.openxmlformats.org/officeDocument/2006/relationships/image" Target="../media/image3.png"/><Relationship Id="rId9" Type="http://schemas.openxmlformats.org/officeDocument/2006/relationships/image" Target="../media/image80.png"/><Relationship Id="rId14" Type="http://schemas.openxmlformats.org/officeDocument/2006/relationships/image" Target="../media/image13.png"/><Relationship Id="rId2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181A242-629E-3303-2FAB-A0E55D65EB63}"/>
              </a:ext>
            </a:extLst>
          </p:cNvPr>
          <p:cNvSpPr/>
          <p:nvPr/>
        </p:nvSpPr>
        <p:spPr>
          <a:xfrm>
            <a:off x="743966" y="621792"/>
            <a:ext cx="29004768" cy="45785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8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南北 </a:t>
            </a:r>
            <a:r>
              <a:rPr kumimoji="1" lang="en-US" altLang="ja-JP" sz="8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 </a:t>
            </a:r>
            <a:r>
              <a:rPr kumimoji="1" lang="ja-JP" altLang="en-US" sz="8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次元エネルギーバランスモデルを用いた</a:t>
            </a:r>
            <a:br>
              <a:rPr kumimoji="1" lang="en-US" altLang="ja-JP" sz="8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8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惑星気候の多様性に関する数値実験</a:t>
            </a:r>
            <a:endParaRPr kumimoji="1" lang="en-US" altLang="ja-JP" sz="8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r>
              <a:rPr kumimoji="1" lang="ja-JP" altLang="en-US" sz="4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神戸大学理学部惑星学科</a:t>
            </a:r>
            <a:endParaRPr kumimoji="1" lang="en-US" altLang="ja-JP" sz="4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r>
              <a:rPr kumimoji="1" lang="ja-JP" altLang="en-US" sz="4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流体地球物理学教育研究分野</a:t>
            </a:r>
            <a:endParaRPr kumimoji="1" lang="en-US" altLang="ja-JP" sz="4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r>
              <a:rPr kumimoji="1" lang="en-US" altLang="ja-JP" sz="4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2173435s </a:t>
            </a:r>
            <a:r>
              <a:rPr kumimoji="1" lang="ja-JP" altLang="en-US" sz="4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米倉裕亮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8A58A83-0199-C998-7392-AEA0296A620D}"/>
              </a:ext>
            </a:extLst>
          </p:cNvPr>
          <p:cNvSpPr/>
          <p:nvPr/>
        </p:nvSpPr>
        <p:spPr>
          <a:xfrm>
            <a:off x="743966" y="5492150"/>
            <a:ext cx="5386670" cy="1200882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研究の目標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77EEA5F-F207-0D60-4DDF-B56129AF4D45}"/>
              </a:ext>
            </a:extLst>
          </p:cNvPr>
          <p:cNvSpPr txBox="1"/>
          <p:nvPr/>
        </p:nvSpPr>
        <p:spPr>
          <a:xfrm>
            <a:off x="743966" y="6693032"/>
            <a:ext cx="14502384" cy="2554545"/>
          </a:xfrm>
          <a:prstGeom prst="rect">
            <a:avLst/>
          </a:prstGeom>
          <a:ln w="762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南北 </a:t>
            </a:r>
            <a:r>
              <a:rPr kumimoji="1"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 </a:t>
            </a:r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次元エネルギーバランスモデル </a:t>
            </a:r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(Energy Balance Model (EBM)) (Sellers, 1969) </a:t>
            </a:r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を用いて</a:t>
            </a:r>
            <a:r>
              <a:rPr kumimoji="1"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</a:t>
            </a:r>
          </a:p>
          <a:p>
            <a:pPr algn="ctr"/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太陽定数を変化させた際の氷線緯度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を求め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</a:t>
            </a:r>
          </a:p>
          <a:p>
            <a:pPr algn="ctr"/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惑星気候がどのような状態をとるかを考察する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</a:t>
            </a:r>
            <a:endParaRPr kumimoji="1" lang="ja-JP" altLang="en-US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氷線緯度：氷床がエネルギーの釣り合いによりとどまる緯度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45D62EE-B96C-FA10-52CC-FD933FCD20E1}"/>
              </a:ext>
            </a:extLst>
          </p:cNvPr>
          <p:cNvSpPr/>
          <p:nvPr/>
        </p:nvSpPr>
        <p:spPr>
          <a:xfrm>
            <a:off x="743966" y="9247577"/>
            <a:ext cx="11143234" cy="1404171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南北 </a:t>
            </a:r>
            <a:r>
              <a:rPr kumimoji="1" lang="en-US" altLang="ja-JP" sz="4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 </a:t>
            </a:r>
            <a:r>
              <a:rPr kumimoji="1" lang="ja-JP" altLang="en-US" sz="4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次元エネルギーバランスモデル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テキスト ボックス 10">
                <a:extLst>
                  <a:ext uri="{FF2B5EF4-FFF2-40B4-BE49-F238E27FC236}">
                    <a16:creationId xmlns:a16="http://schemas.microsoft.com/office/drawing/2014/main" id="{86B66657-EE07-BFEE-2D95-E9D8BA9CB968}"/>
                  </a:ext>
                </a:extLst>
              </p:cNvPr>
              <p:cNvSpPr txBox="1"/>
              <p:nvPr/>
            </p:nvSpPr>
            <p:spPr>
              <a:xfrm>
                <a:off x="743966" y="10688621"/>
                <a:ext cx="14502384" cy="9133334"/>
              </a:xfrm>
              <a:prstGeom prst="rect">
                <a:avLst/>
              </a:prstGeom>
              <a:ln w="76200"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𝐶</m:t>
                      </m:r>
                      <m:f>
                        <m:f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ja-JP" altLang="en-US" sz="3200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kumimoji="1" lang="ja-JP" altLang="en-US" sz="3200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𝑂𝐿𝑅</m:t>
                          </m:r>
                        </m:sub>
                      </m:sSub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ja-JP" altLang="en-US" sz="3200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</m:num>
                        <m:den>
                          <m:r>
                            <a:rPr kumimoji="1" lang="ja-JP" altLang="en-US" sz="3200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d>
                        <m:dPr>
                          <m:begChr m:val="{"/>
                          <m:endChr m:val="}"/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(1−</m:t>
                          </m:r>
                          <m:sSup>
                            <m:sSupPr>
                              <m:ctrlP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f>
                            <m:fPr>
                              <m:ctrlP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ja-JP" altLang="en-US" sz="3200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kumimoji="1" lang="ja-JP" altLang="en-US" sz="3200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kumimoji="1" lang="en-US" altLang="ja-JP" sz="32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𝐹𝑠</m:t>
                      </m:r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=</m:t>
                      </m:r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𝑄𝑠</m:t>
                      </m:r>
                      <m:d>
                        <m:d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</m:ctrlPr>
                        </m:d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  <m:t>𝑥</m:t>
                          </m:r>
                        </m:e>
                      </m:d>
                      <m:d>
                        <m:d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</m:ctrlPr>
                        </m:d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  <m:t>1−</m:t>
                          </m:r>
                          <m:r>
                            <m:rPr>
                              <m:sty m:val="p"/>
                            </m:rPr>
                            <a:rPr kumimoji="1" lang="en-US" altLang="ja-JP" sz="32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  <m:t>α</m:t>
                          </m:r>
                          <m:d>
                            <m:dPr>
                              <m:ctrlP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</m:ctrlPr>
                            </m:dPr>
                            <m:e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𝑥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kumimoji="1" lang="en-US" altLang="ja-JP" sz="3200" b="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sz="320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</m:ctrlPr>
                        </m:sSub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  <m:t>𝐹</m:t>
                          </m:r>
                        </m:e>
                        <m:sub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  <m:t>𝑂𝐿𝑅</m:t>
                          </m:r>
                        </m:sub>
                      </m:sSub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=</m:t>
                      </m:r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𝐴</m:t>
                      </m:r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+</m:t>
                      </m:r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𝐵𝑇</m:t>
                      </m:r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(</m:t>
                      </m:r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𝑥</m:t>
                      </m:r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,</m:t>
                      </m:r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𝑡</m:t>
                      </m:r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)</m:t>
                      </m:r>
                    </m:oMath>
                  </m:oMathPara>
                </a14:m>
                <a:endParaRPr kumimoji="1" lang="en-US" altLang="ja-JP" sz="3200" dirty="0"/>
              </a:p>
              <a:p>
                <a14:m>
                  <m:oMath xmlns:m="http://schemas.openxmlformats.org/officeDocument/2006/math"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𝑥</m:t>
                    </m:r>
                  </m:oMath>
                </a14:m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  :sin(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緯度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)(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南北対称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)</a:t>
                </a:r>
              </a:p>
              <a:p>
                <a14:m>
                  <m:oMath xmlns:m="http://schemas.openxmlformats.org/officeDocument/2006/math">
                    <m:r>
                      <a:rPr kumimoji="1"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𝑡</m:t>
                    </m:r>
                  </m:oMath>
                </a14:m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  :</a:t>
                </a:r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時間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[</a:t>
                </a:r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s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]</a:t>
                </a:r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14:m>
                  <m:oMath xmlns:m="http://schemas.openxmlformats.org/officeDocument/2006/math">
                    <m:r>
                      <a:rPr kumimoji="1"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𝑇</m:t>
                    </m:r>
                  </m:oMath>
                </a14:m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  :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地表面温度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[K]</a:t>
                </a:r>
              </a:p>
              <a:p>
                <a14:m>
                  <m:oMath xmlns:m="http://schemas.openxmlformats.org/officeDocument/2006/math">
                    <m:r>
                      <a:rPr kumimoji="1"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𝐶</m:t>
                    </m:r>
                  </m:oMath>
                </a14:m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  :</a:t>
                </a:r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熱容量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[</a:t>
                </a:r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J/K] (= 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1.0[J/K/m²]</a:t>
                </a:r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)</a:t>
                </a:r>
              </a:p>
              <a:p>
                <a14:m>
                  <m:oMath xmlns:m="http://schemas.openxmlformats.org/officeDocument/2006/math"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𝐷</m:t>
                    </m:r>
                  </m:oMath>
                </a14:m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  :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拡散係数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[W/m²/K] (= </a:t>
                </a:r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0.2[W/m²/K]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)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320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bPr>
                      <m:e>
                        <m:r>
                          <a:rPr kumimoji="1"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𝐹</m:t>
                        </m:r>
                      </m:e>
                      <m:sub>
                        <m:r>
                          <a:rPr kumimoji="1"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𝑆</m:t>
                        </m:r>
                      </m:sub>
                    </m:sSub>
                  </m:oMath>
                </a14:m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 :</a:t>
                </a:r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太陽放射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[W/m²]</a:t>
                </a:r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pPr marL="804863" indent="-804863" defTabSz="719138"/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320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bPr>
                      <m:e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𝐹</m:t>
                        </m:r>
                      </m:e>
                      <m:sub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𝑂𝐿𝑅</m:t>
                        </m:r>
                      </m:sub>
                    </m:sSub>
                  </m:oMath>
                </a14:m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: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惑星放射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[W/m²]</a:t>
                </a:r>
                <a:endParaRPr kumimoji="1" lang="ja-JP" altLang="en-US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14:m>
                  <m:oMath xmlns:m="http://schemas.openxmlformats.org/officeDocument/2006/math">
                    <m:r>
                      <a:rPr lang="en-US" altLang="ja-JP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𝑄</m:t>
                    </m:r>
                  </m:oMath>
                </a14:m>
                <a:r>
                  <a:rPr lang="en-US" altLang="ja-JP" sz="3200" dirty="0">
                    <a:solidFill>
                      <a:schemeClr val="tx1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  :</a:t>
                </a:r>
                <a:r>
                  <a:rPr lang="ja-JP" altLang="en-US" sz="3200" dirty="0">
                    <a:solidFill>
                      <a:schemeClr val="tx1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全球平均太陽放射フラックス</a:t>
                </a:r>
                <a:endParaRPr lang="en-US" altLang="ja-JP" sz="3200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14:m>
                  <m:oMath xmlns:m="http://schemas.openxmlformats.org/officeDocument/2006/math"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𝑠</m:t>
                    </m:r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(</m:t>
                    </m:r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𝑥</m:t>
                    </m:r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)</m:t>
                    </m:r>
                  </m:oMath>
                </a14:m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: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年平均太陽放射フラックスの子午面分布</a:t>
                </a:r>
                <a:endParaRPr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　　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𝑠</m:t>
                    </m:r>
                    <m:d>
                      <m:dPr>
                        <m:ctrlP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dPr>
                      <m:e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𝑥</m:t>
                        </m:r>
                      </m:e>
                    </m:d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=1+</m:t>
                    </m:r>
                    <m:sSub>
                      <m:sSubPr>
                        <m:ctrlP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bPr>
                      <m:e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𝑠</m:t>
                        </m:r>
                      </m:e>
                      <m:sub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bPr>
                      <m:e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𝑝</m:t>
                        </m:r>
                      </m:e>
                      <m:sub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dPr>
                      <m:e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𝑥</m:t>
                        </m:r>
                      </m:e>
                    </m:d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=1−0.482(3</m:t>
                    </m:r>
                    <m:sSup>
                      <m:sSupPr>
                        <m:ctrlP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pPr>
                      <m:e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𝑥</m:t>
                        </m:r>
                      </m:e>
                      <m:sup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2</m:t>
                        </m:r>
                      </m:sup>
                    </m:sSup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−1)/2</m:t>
                    </m:r>
                  </m:oMath>
                </a14:m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kumimoji="1"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𝛼</m:t>
                    </m:r>
                    <m:r>
                      <a:rPr kumimoji="1"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(</m:t>
                    </m:r>
                    <m:r>
                      <a:rPr kumimoji="1"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𝑥</m:t>
                    </m:r>
                    <m:r>
                      <a:rPr kumimoji="1"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)</m:t>
                    </m:r>
                  </m:oMath>
                </a14:m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:</a:t>
                </a:r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アルベド</a:t>
                </a:r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14:m>
                  <m:oMath xmlns:m="http://schemas.openxmlformats.org/officeDocument/2006/math"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𝐴</m:t>
                    </m:r>
                  </m:oMath>
                </a14:m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   :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定数 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(= -212.05[W/m²])</a:t>
                </a:r>
              </a:p>
              <a:p>
                <a14:m>
                  <m:oMath xmlns:m="http://schemas.openxmlformats.org/officeDocument/2006/math">
                    <m:r>
                      <a:rPr kumimoji="1"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𝐵</m:t>
                    </m:r>
                  </m:oMath>
                </a14:m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   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: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定数 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(=    </a:t>
                </a:r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1.55[W/m²/K]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)</a:t>
                </a:r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𝐴</m:t>
                    </m:r>
                    <m:r>
                      <a:rPr lang="en-US" altLang="ja-JP" sz="3200" b="0" i="0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, </m:t>
                    </m:r>
                    <m:r>
                      <m:rPr>
                        <m:sty m:val="p"/>
                      </m:rPr>
                      <a:rPr lang="en-US" altLang="ja-JP" sz="3200" b="0" i="0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B</m:t>
                    </m:r>
                    <m:r>
                      <a:rPr lang="en-US" altLang="ja-JP" sz="3200" b="0" i="0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,</m:t>
                    </m:r>
                    <m:sSub>
                      <m:sSubPr>
                        <m:ctrlPr>
                          <a:rPr lang="en-US" altLang="ja-JP" sz="3200" i="1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bPr>
                      <m:e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𝐶</m:t>
                        </m:r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, </m:t>
                        </m:r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𝐷</m:t>
                        </m:r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, </m:t>
                        </m:r>
                        <m:r>
                          <a:rPr lang="en-US" altLang="ja-JP" sz="3200" i="1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𝑠</m:t>
                        </m:r>
                      </m:e>
                      <m:sub>
                        <m:r>
                          <a:rPr lang="en-US" altLang="ja-JP" sz="3200" i="1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2</m:t>
                        </m:r>
                      </m:sub>
                    </m:sSub>
                  </m:oMath>
                </a14:m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は 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Lindzen, 1990 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の値を参照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) </a:t>
                </a:r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mc:Choice>
        <mc:Fallback xmlns="">
          <p:sp>
            <p:nvSpPr>
              <p:cNvPr id="11" name="テキスト ボックス 10">
                <a:extLst>
                  <a:ext uri="{FF2B5EF4-FFF2-40B4-BE49-F238E27FC236}">
                    <a16:creationId xmlns:a16="http://schemas.microsoft.com/office/drawing/2014/main" id="{86B66657-EE07-BFEE-2D95-E9D8BA9CB9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966" y="10688621"/>
                <a:ext cx="14502384" cy="9133334"/>
              </a:xfrm>
              <a:prstGeom prst="rect">
                <a:avLst/>
              </a:prstGeom>
              <a:blipFill>
                <a:blip r:embed="rId2"/>
                <a:stretch>
                  <a:fillRect l="-794" b="-529"/>
                </a:stretch>
              </a:blipFill>
              <a:ln w="76200"/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34622D7-0BCD-12FC-90DD-CA41B67551C9}"/>
              </a:ext>
            </a:extLst>
          </p:cNvPr>
          <p:cNvSpPr txBox="1"/>
          <p:nvPr/>
        </p:nvSpPr>
        <p:spPr>
          <a:xfrm>
            <a:off x="10707605" y="13474752"/>
            <a:ext cx="19901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境界条件</a:t>
            </a:r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A1B74412-8650-3FF8-1708-EAF0FF6A4C9D}"/>
                  </a:ext>
                </a:extLst>
              </p:cNvPr>
              <p:cNvSpPr txBox="1"/>
              <p:nvPr/>
            </p:nvSpPr>
            <p:spPr>
              <a:xfrm>
                <a:off x="10707605" y="14246925"/>
                <a:ext cx="3954951" cy="25823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kumimoji="1" lang="en-US" altLang="ja-JP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320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r>
                                <a:rPr kumimoji="1" lang="en-US" altLang="ja-JP" sz="320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kumimoji="1" lang="en-US" altLang="ja-JP" sz="320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</m:e>
                      </m:d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=0 </m:t>
                      </m:r>
                      <m:d>
                        <m:d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</m:oMath>
                  </m:oMathPara>
                </a14:m>
                <a:endParaRPr kumimoji="1" lang="en-US" altLang="ja-JP" sz="32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ja-JP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ja-JP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</m:e>
                      </m:d>
                      <m:r>
                        <a:rPr lang="en-US" altLang="ja-JP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ja-JP" sz="32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altLang="ja-JP" sz="3200" i="1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altLang="ja-JP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ja-JP" sz="3200" i="1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</m:oMath>
                  </m:oMathPara>
                </a14:m>
                <a:endParaRPr lang="en-US" altLang="ja-JP" sz="3200" dirty="0"/>
              </a:p>
              <a:p>
                <a:endParaRPr kumimoji="1" lang="ja-JP" altLang="en-US" dirty="0"/>
              </a:p>
            </p:txBody>
          </p:sp>
        </mc:Choice>
        <mc:Fallback xmlns=""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A1B74412-8650-3FF8-1708-EAF0FF6A4C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07605" y="14246925"/>
                <a:ext cx="3954951" cy="25823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E0C32E60-A3C9-EDB1-3A1F-87491D2AE0F9}"/>
                  </a:ext>
                </a:extLst>
              </p:cNvPr>
              <p:cNvSpPr txBox="1"/>
              <p:nvPr/>
            </p:nvSpPr>
            <p:spPr>
              <a:xfrm>
                <a:off x="743966" y="19831119"/>
                <a:ext cx="14502384" cy="18500321"/>
              </a:xfrm>
              <a:prstGeom prst="rect">
                <a:avLst/>
              </a:prstGeom>
              <a:ln w="76200"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・離散化の方法</a:t>
                </a:r>
                <a:endParaRPr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赤道から極までを 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N 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個の格子点で分割し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, </a:t>
                </a:r>
              </a:p>
              <a:p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その領域の平均的な各物理量の値をその領域の中心に置く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.</a:t>
                </a:r>
              </a:p>
              <a:p>
                <a:endParaRPr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pPr marL="514350" indent="-514350">
                  <a:buFont typeface="+mj-lt"/>
                  <a:buAutoNum type="arabicPeriod"/>
                </a:pPr>
                <a:endParaRPr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pPr marL="514350" indent="-514350">
                  <a:buFont typeface="+mj-lt"/>
                  <a:buAutoNum type="arabicPeriod"/>
                </a:pPr>
                <a:endParaRPr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pPr marL="514350" indent="-514350">
                  <a:buFont typeface="+mj-lt"/>
                  <a:buAutoNum type="arabicPeriod"/>
                </a:pPr>
                <a:endParaRPr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1.</a:t>
                </a:r>
                <a:r>
                  <a:rPr lang="ja-JP" altLang="en-US" sz="3200" u="sng" dirty="0">
                    <a:uFill>
                      <a:solidFill>
                        <a:schemeClr val="tx2">
                          <a:lumMod val="50000"/>
                          <a:lumOff val="50000"/>
                        </a:schemeClr>
                      </a:solidFill>
                    </a:u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地表面温度の時間発展を計算し</a:t>
                </a:r>
                <a:r>
                  <a:rPr lang="en-US" altLang="ja-JP" sz="3200" u="sng" dirty="0">
                    <a:uFill>
                      <a:solidFill>
                        <a:schemeClr val="tx2">
                          <a:lumMod val="50000"/>
                          <a:lumOff val="50000"/>
                        </a:schemeClr>
                      </a:solidFill>
                    </a:u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, </a:t>
                </a:r>
                <a:r>
                  <a:rPr lang="ja-JP" altLang="en-US" sz="3200" u="sng" dirty="0">
                    <a:uFill>
                      <a:solidFill>
                        <a:schemeClr val="tx2">
                          <a:lumMod val="50000"/>
                          <a:lumOff val="50000"/>
                        </a:schemeClr>
                      </a:solidFill>
                    </a:u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安定解を求める</a:t>
                </a:r>
                <a:endParaRPr lang="en-US" altLang="ja-JP" sz="3200" u="sng" dirty="0">
                  <a:uFill>
                    <a:solidFill>
                      <a:schemeClr val="tx2">
                        <a:lumMod val="50000"/>
                        <a:lumOff val="50000"/>
                      </a:schemeClr>
                    </a:solidFill>
                  </a:u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 </a:t>
                </a:r>
                <a14:m>
                  <m:oMath xmlns:m="http://schemas.openxmlformats.org/officeDocument/2006/math"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𝐶</m:t>
                    </m:r>
                    <m:f>
                      <m:fPr>
                        <m:ctrlP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altLang="ja-JP" sz="3200" b="0" i="1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</m:ctrlPr>
                          </m:sSubSupPr>
                          <m:e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  <m:t>𝑇</m:t>
                            </m:r>
                          </m:e>
                          <m:sub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  <m:t>𝑖</m:t>
                            </m:r>
                          </m:sub>
                          <m:sup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  <m:t>𝑙</m:t>
                            </m:r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  <m:t>+1</m:t>
                            </m:r>
                          </m:sup>
                        </m:sSubSup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−</m:t>
                        </m:r>
                        <m:sSubSup>
                          <m:sSubSupPr>
                            <m:ctrlPr>
                              <a:rPr lang="en-US" altLang="ja-JP" sz="3200" b="0" i="1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</m:ctrlPr>
                          </m:sSubSupPr>
                          <m:e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  <m:t>𝑇</m:t>
                            </m:r>
                          </m:e>
                          <m:sub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  <m:t>𝑖</m:t>
                            </m:r>
                          </m:sub>
                          <m:sup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  <m:t>𝑙</m:t>
                            </m:r>
                          </m:sup>
                        </m:sSubSup>
                      </m:num>
                      <m:den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=</m:t>
                    </m:r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𝑄𝑠</m:t>
                    </m:r>
                    <m:d>
                      <m:dPr>
                        <m:ctrlP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sz="3200" b="0" i="1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</m:ctrlPr>
                          </m:sSubPr>
                          <m:e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  <m:t>𝑖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dPr>
                      <m:e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1−</m:t>
                        </m:r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𝛼</m:t>
                        </m:r>
                        <m:d>
                          <m:dPr>
                            <m:ctrlPr>
                              <a:rPr lang="en-US" altLang="ja-JP" sz="3200" b="0" i="1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ja-JP" sz="3200" b="0" i="1" smtClean="0">
                                    <a:latin typeface="Cambria Math" panose="02040503050406030204" pitchFamily="18" charset="0"/>
                                    <a:ea typeface="ＭＳ ゴシック" panose="020B0609070205080204" pitchFamily="49" charset="-128"/>
                                  </a:rPr>
                                </m:ctrlPr>
                              </m:sSubPr>
                              <m:e>
                                <m:r>
                                  <a:rPr lang="en-US" altLang="ja-JP" sz="3200" b="0" i="1" smtClean="0">
                                    <a:latin typeface="Cambria Math" panose="02040503050406030204" pitchFamily="18" charset="0"/>
                                    <a:ea typeface="ＭＳ ゴシック" panose="020B0609070205080204" pitchFamily="49" charset="-128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ja-JP" sz="3200" b="0" i="1" smtClean="0">
                                    <a:latin typeface="Cambria Math" panose="02040503050406030204" pitchFamily="18" charset="0"/>
                                    <a:ea typeface="ＭＳ ゴシック" panose="020B0609070205080204" pitchFamily="49" charset="-128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−</m:t>
                    </m:r>
                    <m:d>
                      <m:dPr>
                        <m:ctrlP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dPr>
                      <m:e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𝐴</m:t>
                        </m:r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+</m:t>
                        </m:r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𝐵</m:t>
                        </m:r>
                        <m:sSubSup>
                          <m:sSubSupPr>
                            <m:ctrlPr>
                              <a:rPr lang="en-US" altLang="ja-JP" sz="3200" b="0" i="1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</m:ctrlPr>
                          </m:sSubSupPr>
                          <m:e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  <m:t>𝑇</m:t>
                            </m:r>
                          </m:e>
                          <m:sub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  <m:t>𝑖</m:t>
                            </m:r>
                          </m:sub>
                          <m:sup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  <m:t>𝑙</m:t>
                            </m:r>
                          </m:sup>
                        </m:sSubSup>
                      </m:e>
                    </m:d>
                  </m:oMath>
                </a14:m>
                <a:endParaRPr lang="en-US" altLang="ja-JP" sz="3200" b="0" i="1" dirty="0">
                  <a:latin typeface="Cambria Math" panose="02040503050406030204" pitchFamily="18" charset="0"/>
                  <a:ea typeface="ＭＳ ゴシック" panose="020B0609070205080204" pitchFamily="49" charset="-128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32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+</m:t>
                      </m:r>
                      <m:f>
                        <m:fPr>
                          <m:ctrlPr>
                            <a:rPr lang="en-US" altLang="ja-JP" sz="32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</m:ctrlPr>
                        </m:fPr>
                        <m:num>
                          <m:r>
                            <a:rPr lang="en-US" altLang="ja-JP" sz="32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  <m:t>𝐷</m:t>
                          </m:r>
                        </m:num>
                        <m:den>
                          <m:r>
                            <a:rPr lang="en-US" altLang="ja-JP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sSup>
                            <m:sSupPr>
                              <m:ctrlPr>
                                <a:rPr lang="en-US" altLang="ja-JP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altLang="ja-JP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altLang="ja-JP" sz="32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[</m:t>
                      </m:r>
                      <m:d>
                        <m:dPr>
                          <m:ctrlPr>
                            <a:rPr lang="en-US" altLang="ja-JP" sz="32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</m:ctrlPr>
                        </m:dPr>
                        <m:e>
                          <m:r>
                            <a:rPr lang="en-US" altLang="ja-JP" sz="32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  <m:t>1−</m:t>
                          </m:r>
                          <m:sSubSup>
                            <m:sSubSupPr>
                              <m:ctrlPr>
                                <a:rPr lang="en-US" altLang="ja-JP" sz="3200" b="0" i="1" smtClean="0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</m:ctrlPr>
                            </m:sSubSupPr>
                            <m:e>
                              <m:r>
                                <a:rPr lang="en-US" altLang="ja-JP" sz="3200" b="0" i="1" smtClean="0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sz="3200" b="0" i="1" smtClean="0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𝑖</m:t>
                              </m:r>
                              <m:r>
                                <a:rPr lang="en-US" altLang="ja-JP" sz="3200" b="0" i="1" smtClean="0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altLang="ja-JP" sz="3200" b="0" i="1" smtClean="0">
                                      <a:latin typeface="Cambria Math" panose="02040503050406030204" pitchFamily="18" charset="0"/>
                                      <a:ea typeface="ＭＳ ゴシック" panose="020B0609070205080204" pitchFamily="49" charset="-128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3200" b="0" i="1" smtClean="0">
                                      <a:latin typeface="Cambria Math" panose="02040503050406030204" pitchFamily="18" charset="0"/>
                                      <a:ea typeface="ＭＳ ゴシック" panose="020B0609070205080204" pitchFamily="49" charset="-128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ja-JP" sz="3200" b="0" i="1" smtClean="0">
                                      <a:latin typeface="Cambria Math" panose="02040503050406030204" pitchFamily="18" charset="0"/>
                                      <a:ea typeface="ＭＳ ゴシック" panose="020B0609070205080204" pitchFamily="49" charset="-128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  <m:sup>
                              <m:r>
                                <a:rPr lang="en-US" altLang="ja-JP" sz="3200" b="0" i="1" smtClean="0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  <m:d>
                        <m:dPr>
                          <m:ctrlPr>
                            <a:rPr lang="en-US" altLang="ja-JP" sz="32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altLang="ja-JP" sz="3200" b="0" i="1" smtClean="0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</m:ctrlPr>
                            </m:sSubSupPr>
                            <m:e>
                              <m:r>
                                <a:rPr lang="en-US" altLang="ja-JP" sz="3200" b="0" i="1" smtClean="0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altLang="ja-JP" sz="3200" b="0" i="1" smtClean="0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𝑖</m:t>
                              </m:r>
                              <m:r>
                                <a:rPr lang="en-US" altLang="ja-JP" sz="3200" b="0" i="1" smtClean="0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+1</m:t>
                              </m:r>
                            </m:sub>
                            <m:sup>
                              <m:r>
                                <a:rPr lang="en-US" altLang="ja-JP" sz="3200" b="0" i="1" smtClean="0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𝑙</m:t>
                              </m:r>
                            </m:sup>
                          </m:sSubSup>
                          <m:r>
                            <a:rPr lang="en-US" altLang="ja-JP" sz="32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altLang="ja-JP" sz="3200" i="1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</m:ctrlPr>
                            </m:sSubSupPr>
                            <m:e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𝑙</m:t>
                              </m:r>
                            </m:sup>
                          </m:sSubSup>
                        </m:e>
                      </m:d>
                      <m:r>
                        <a:rPr lang="en-US" altLang="ja-JP" sz="32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−</m:t>
                      </m:r>
                      <m:d>
                        <m:dPr>
                          <m:ctrlPr>
                            <a:rPr lang="en-US" altLang="ja-JP" sz="3200" i="1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</m:ctrlPr>
                        </m:dPr>
                        <m:e>
                          <m:r>
                            <a:rPr lang="en-US" altLang="ja-JP" sz="3200" i="1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  <m:t>1−</m:t>
                          </m:r>
                          <m:sSubSup>
                            <m:sSubSupPr>
                              <m:ctrlPr>
                                <a:rPr lang="en-US" altLang="ja-JP" sz="3200" i="1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</m:ctrlPr>
                            </m:sSubSupPr>
                            <m:e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𝑖</m:t>
                              </m:r>
                              <m:r>
                                <a:rPr lang="en-US" altLang="ja-JP" sz="3200" b="0" i="1" smtClean="0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ja-JP" sz="3200" i="1">
                                      <a:latin typeface="Cambria Math" panose="02040503050406030204" pitchFamily="18" charset="0"/>
                                      <a:ea typeface="ＭＳ ゴシック" panose="020B0609070205080204" pitchFamily="49" charset="-128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3200" i="1">
                                      <a:latin typeface="Cambria Math" panose="02040503050406030204" pitchFamily="18" charset="0"/>
                                      <a:ea typeface="ＭＳ ゴシック" panose="020B0609070205080204" pitchFamily="49" charset="-128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ja-JP" sz="3200" i="1">
                                      <a:latin typeface="Cambria Math" panose="02040503050406030204" pitchFamily="18" charset="0"/>
                                      <a:ea typeface="ＭＳ ゴシック" panose="020B0609070205080204" pitchFamily="49" charset="-128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  <m:sup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  <m:d>
                        <m:dPr>
                          <m:ctrlPr>
                            <a:rPr lang="en-US" altLang="ja-JP" sz="3200" i="1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altLang="ja-JP" sz="3200" i="1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</m:ctrlPr>
                            </m:sSubSupPr>
                            <m:e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𝑙</m:t>
                              </m:r>
                            </m:sup>
                          </m:sSubSup>
                          <m:r>
                            <a:rPr lang="en-US" altLang="ja-JP" sz="3200" i="1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altLang="ja-JP" sz="3200" i="1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</m:ctrlPr>
                            </m:sSubSupPr>
                            <m:e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𝑖</m:t>
                              </m:r>
                              <m:r>
                                <a:rPr lang="en-US" altLang="ja-JP" sz="3200" b="0" i="1" smtClean="0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−1</m:t>
                              </m:r>
                            </m:sub>
                            <m:sup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𝑙</m:t>
                              </m:r>
                            </m:sup>
                          </m:sSubSup>
                        </m:e>
                      </m:d>
                      <m:r>
                        <a:rPr lang="en-US" altLang="ja-JP" sz="32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]</m:t>
                      </m:r>
                    </m:oMath>
                  </m:oMathPara>
                </a14:m>
                <a:endParaRPr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 (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右辺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)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＜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sz="320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pPr>
                      <m:e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10</m:t>
                        </m:r>
                      </m:e>
                      <m:sup>
                        <m:r>
                          <a:rPr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−5</m:t>
                        </m:r>
                      </m:sup>
                    </m:sSup>
                  </m:oMath>
                </a14:m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[W/m²] 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のとき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, 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収束と判断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.</a:t>
                </a:r>
              </a:p>
              <a:p>
                <a:endParaRPr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2.</a:t>
                </a:r>
                <a:r>
                  <a:rPr lang="en-US" altLang="ja-JP" sz="3200" u="sng" dirty="0">
                    <a:uFill>
                      <a:solidFill>
                        <a:schemeClr val="tx2">
                          <a:lumMod val="50000"/>
                          <a:lumOff val="50000"/>
                        </a:schemeClr>
                      </a:solidFill>
                    </a:u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N </a:t>
                </a:r>
                <a:r>
                  <a:rPr lang="ja-JP" altLang="en-US" sz="3200" u="sng" dirty="0">
                    <a:uFill>
                      <a:solidFill>
                        <a:schemeClr val="tx2">
                          <a:lumMod val="50000"/>
                          <a:lumOff val="50000"/>
                        </a:schemeClr>
                      </a:solidFill>
                    </a:u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個の格子点の内の一つの格子点の温度に水の凝固点温度</a:t>
                </a:r>
                <a:r>
                  <a:rPr lang="en-US" altLang="ja-JP" sz="3200" u="sng" dirty="0">
                    <a:uFill>
                      <a:solidFill>
                        <a:schemeClr val="tx2">
                          <a:lumMod val="50000"/>
                          <a:lumOff val="50000"/>
                        </a:schemeClr>
                      </a:solidFill>
                    </a:u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3200" i="1" u="sng" smtClean="0">
                            <a:uFill>
                              <a:solidFill>
                                <a:schemeClr val="tx2">
                                  <a:lumMod val="50000"/>
                                  <a:lumOff val="50000"/>
                                </a:schemeClr>
                              </a:solidFill>
                            </a:uFill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bPr>
                      <m:e>
                        <m:r>
                          <a:rPr lang="en-US" altLang="ja-JP" sz="3200" b="0" i="1" u="sng" smtClean="0">
                            <a:uFill>
                              <a:solidFill>
                                <a:schemeClr val="tx2">
                                  <a:lumMod val="50000"/>
                                  <a:lumOff val="50000"/>
                                </a:schemeClr>
                              </a:solidFill>
                            </a:uFill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𝑇</m:t>
                        </m:r>
                      </m:e>
                      <m:sub>
                        <m:r>
                          <a:rPr lang="en-US" altLang="ja-JP" sz="3200" b="0" i="1" u="sng" smtClean="0">
                            <a:uFill>
                              <a:solidFill>
                                <a:schemeClr val="tx2">
                                  <a:lumMod val="50000"/>
                                  <a:lumOff val="50000"/>
                                </a:schemeClr>
                              </a:solidFill>
                            </a:uFill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𝑘</m:t>
                        </m:r>
                      </m:sub>
                    </m:sSub>
                    <m:r>
                      <a:rPr lang="en-US" altLang="ja-JP" sz="3200" b="0" i="1" u="sng" smtClean="0">
                        <a:uFill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uFill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=271.15</m:t>
                    </m:r>
                  </m:oMath>
                </a14:m>
                <a:r>
                  <a:rPr lang="en-US" altLang="ja-JP" sz="3200" u="sng" dirty="0">
                    <a:uFill>
                      <a:solidFill>
                        <a:schemeClr val="tx2">
                          <a:lumMod val="50000"/>
                          <a:lumOff val="50000"/>
                        </a:schemeClr>
                      </a:solidFill>
                    </a:u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[K], </a:t>
                </a:r>
                <a:r>
                  <a:rPr lang="ja-JP" altLang="en-US" sz="3200" u="sng" dirty="0">
                    <a:uFill>
                      <a:solidFill>
                        <a:schemeClr val="tx2">
                          <a:lumMod val="50000"/>
                          <a:lumOff val="50000"/>
                        </a:schemeClr>
                      </a:solidFill>
                    </a:u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を与え</a:t>
                </a:r>
                <a:r>
                  <a:rPr lang="en-US" altLang="ja-JP" sz="3200" u="sng" dirty="0">
                    <a:uFill>
                      <a:solidFill>
                        <a:schemeClr val="tx2">
                          <a:lumMod val="50000"/>
                          <a:lumOff val="50000"/>
                        </a:schemeClr>
                      </a:solidFill>
                    </a:u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3200" i="1" u="sng" smtClean="0">
                            <a:uFill>
                              <a:solidFill>
                                <a:schemeClr val="tx2">
                                  <a:lumMod val="50000"/>
                                  <a:lumOff val="50000"/>
                                </a:schemeClr>
                              </a:solidFill>
                            </a:uFill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bPr>
                      <m:e>
                        <m:r>
                          <a:rPr lang="en-US" altLang="ja-JP" sz="3200" b="0" i="1" u="sng" smtClean="0">
                            <a:uFill>
                              <a:solidFill>
                                <a:schemeClr val="tx2">
                                  <a:lumMod val="50000"/>
                                  <a:lumOff val="50000"/>
                                </a:schemeClr>
                              </a:solidFill>
                            </a:uFill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𝑇</m:t>
                        </m:r>
                      </m:e>
                      <m:sub>
                        <m:r>
                          <a:rPr lang="en-US" altLang="ja-JP" sz="3200" b="0" i="1" u="sng" smtClean="0">
                            <a:uFill>
                              <a:solidFill>
                                <a:schemeClr val="tx2">
                                  <a:lumMod val="50000"/>
                                  <a:lumOff val="50000"/>
                                </a:schemeClr>
                              </a:solidFill>
                            </a:uFill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1</m:t>
                        </m:r>
                      </m:sub>
                    </m:sSub>
                    <m:r>
                      <a:rPr lang="en-US" altLang="ja-JP" sz="3200" b="0" i="1" u="sng" smtClean="0">
                        <a:uFill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uFill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,</m:t>
                    </m:r>
                    <m:r>
                      <a:rPr lang="en-US" altLang="ja-JP" sz="3200" i="1" u="sng" smtClean="0">
                        <a:uFill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uFill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 </m:t>
                    </m:r>
                    <m:r>
                      <a:rPr lang="en-US" altLang="ja-JP" sz="3200" i="1" u="sng" smtClean="0">
                        <a:uFill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u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</m:t>
                    </m:r>
                    <m:r>
                      <a:rPr lang="en-US" altLang="ja-JP" sz="3200" b="0" i="1" u="sng" smtClean="0">
                        <a:uFill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u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altLang="ja-JP" sz="3200" i="1" u="sng">
                            <a:uFill>
                              <a:solidFill>
                                <a:schemeClr val="tx2">
                                  <a:lumMod val="50000"/>
                                  <a:lumOff val="50000"/>
                                </a:schemeClr>
                              </a:solidFill>
                            </a:uFill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bPr>
                      <m:e>
                        <m:r>
                          <a:rPr lang="en-US" altLang="ja-JP" sz="3200" i="1" u="sng">
                            <a:uFill>
                              <a:solidFill>
                                <a:schemeClr val="tx2">
                                  <a:lumMod val="50000"/>
                                  <a:lumOff val="50000"/>
                                </a:schemeClr>
                              </a:solidFill>
                            </a:uFill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𝑇</m:t>
                        </m:r>
                      </m:e>
                      <m:sub>
                        <m:r>
                          <a:rPr lang="en-US" altLang="ja-JP" sz="3200" b="0" i="1" u="sng" smtClean="0">
                            <a:uFill>
                              <a:solidFill>
                                <a:schemeClr val="tx2">
                                  <a:lumMod val="50000"/>
                                  <a:lumOff val="50000"/>
                                </a:schemeClr>
                              </a:solidFill>
                            </a:uFill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𝑘</m:t>
                        </m:r>
                        <m:r>
                          <a:rPr lang="en-US" altLang="ja-JP" sz="3200" b="0" i="1" u="sng" smtClean="0">
                            <a:uFill>
                              <a:solidFill>
                                <a:schemeClr val="tx2">
                                  <a:lumMod val="50000"/>
                                  <a:lumOff val="50000"/>
                                </a:schemeClr>
                              </a:solidFill>
                            </a:uFill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−1</m:t>
                        </m:r>
                      </m:sub>
                    </m:sSub>
                    <m:r>
                      <a:rPr lang="en-US" altLang="ja-JP" sz="3200" i="1" u="sng">
                        <a:uFill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uFill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,</m:t>
                    </m:r>
                    <m:sSub>
                      <m:sSubPr>
                        <m:ctrlPr>
                          <a:rPr lang="en-US" altLang="ja-JP" sz="3200" i="1" u="sng">
                            <a:uFill>
                              <a:solidFill>
                                <a:schemeClr val="tx2">
                                  <a:lumMod val="50000"/>
                                  <a:lumOff val="50000"/>
                                </a:schemeClr>
                              </a:solidFill>
                            </a:uFill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bPr>
                      <m:e>
                        <m:r>
                          <a:rPr lang="en-US" altLang="ja-JP" sz="3200" i="1" u="sng">
                            <a:uFill>
                              <a:solidFill>
                                <a:schemeClr val="tx2">
                                  <a:lumMod val="50000"/>
                                  <a:lumOff val="50000"/>
                                </a:schemeClr>
                              </a:solidFill>
                            </a:uFill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𝑇</m:t>
                        </m:r>
                      </m:e>
                      <m:sub>
                        <m:r>
                          <a:rPr lang="en-US" altLang="ja-JP" sz="3200" b="0" i="1" u="sng" smtClean="0">
                            <a:uFill>
                              <a:solidFill>
                                <a:schemeClr val="tx2">
                                  <a:lumMod val="50000"/>
                                  <a:lumOff val="50000"/>
                                </a:schemeClr>
                              </a:solidFill>
                            </a:uFill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𝑘</m:t>
                        </m:r>
                        <m:r>
                          <a:rPr lang="en-US" altLang="ja-JP" sz="3200" b="0" i="1" u="sng" smtClean="0">
                            <a:uFill>
                              <a:solidFill>
                                <a:schemeClr val="tx2">
                                  <a:lumMod val="50000"/>
                                  <a:lumOff val="50000"/>
                                </a:schemeClr>
                              </a:solidFill>
                            </a:uFill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+1</m:t>
                        </m:r>
                      </m:sub>
                    </m:sSub>
                    <m:r>
                      <a:rPr lang="en-US" altLang="ja-JP" sz="3200" i="1" u="sng">
                        <a:uFill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uFill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,</m:t>
                    </m:r>
                    <m:r>
                      <a:rPr lang="en-US" altLang="ja-JP" sz="3200" i="1" u="sng" smtClean="0">
                        <a:uFill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u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</m:t>
                    </m:r>
                    <m:r>
                      <a:rPr lang="en-US" altLang="ja-JP" sz="3200" b="0" i="1" u="sng" smtClean="0">
                        <a:uFill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u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ja-JP" sz="3200" i="1" u="sng">
                            <a:uFill>
                              <a:solidFill>
                                <a:schemeClr val="tx2">
                                  <a:lumMod val="50000"/>
                                  <a:lumOff val="50000"/>
                                </a:schemeClr>
                              </a:solidFill>
                            </a:uFill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bPr>
                      <m:e>
                        <m:r>
                          <a:rPr lang="en-US" altLang="ja-JP" sz="3200" i="1" u="sng">
                            <a:uFill>
                              <a:solidFill>
                                <a:schemeClr val="tx2">
                                  <a:lumMod val="50000"/>
                                  <a:lumOff val="50000"/>
                                </a:schemeClr>
                              </a:solidFill>
                            </a:uFill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𝑇</m:t>
                        </m:r>
                      </m:e>
                      <m:sub>
                        <m:r>
                          <a:rPr lang="en-US" altLang="ja-JP" sz="3200" b="0" i="1" u="sng" smtClean="0">
                            <a:uFill>
                              <a:solidFill>
                                <a:schemeClr val="tx2">
                                  <a:lumMod val="50000"/>
                                  <a:lumOff val="50000"/>
                                </a:schemeClr>
                              </a:solidFill>
                            </a:uFill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𝑁</m:t>
                        </m:r>
                      </m:sub>
                    </m:sSub>
                    <m:r>
                      <a:rPr lang="en-US" altLang="ja-JP" sz="3200" b="0" i="1" u="sng" smtClean="0">
                        <a:uFill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uFill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, </m:t>
                    </m:r>
                    <m:r>
                      <a:rPr lang="en-US" altLang="ja-JP" sz="3200" b="0" i="1" u="sng" smtClean="0">
                        <a:uFill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uFill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𝑄</m:t>
                    </m:r>
                    <m:r>
                      <a:rPr lang="en-US" altLang="ja-JP" sz="3200" b="0" i="1" u="sng" smtClean="0">
                        <a:uFill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uFill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 </m:t>
                    </m:r>
                  </m:oMath>
                </a14:m>
                <a:r>
                  <a:rPr lang="ja-JP" altLang="en-US" sz="3200" u="sng" dirty="0">
                    <a:uFill>
                      <a:solidFill>
                        <a:schemeClr val="tx2">
                          <a:lumMod val="50000"/>
                          <a:lumOff val="50000"/>
                        </a:schemeClr>
                      </a:solidFill>
                    </a:u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を未知数とする連立一次方程式を解く</a:t>
                </a:r>
                <a:r>
                  <a:rPr lang="en-US" altLang="ja-JP" sz="3200" u="sng" dirty="0">
                    <a:uFill>
                      <a:solidFill>
                        <a:schemeClr val="tx2">
                          <a:lumMod val="50000"/>
                          <a:lumOff val="50000"/>
                        </a:schemeClr>
                      </a:solidFill>
                    </a:u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.</a:t>
                </a:r>
              </a:p>
              <a:p>
                <a:r>
                  <a:rPr lang="en-US" altLang="ja-JP" sz="3200" u="sng" dirty="0">
                    <a:uFill>
                      <a:solidFill>
                        <a:schemeClr val="tx2">
                          <a:lumMod val="50000"/>
                          <a:lumOff val="50000"/>
                        </a:schemeClr>
                      </a:solidFill>
                    </a:u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(N+1)×(N+1) </a:t>
                </a:r>
                <a:r>
                  <a:rPr lang="ja-JP" altLang="en-US" sz="3200" u="sng" dirty="0">
                    <a:uFill>
                      <a:solidFill>
                        <a:schemeClr val="tx2">
                          <a:lumMod val="50000"/>
                          <a:lumOff val="50000"/>
                        </a:schemeClr>
                      </a:solidFill>
                    </a:u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の係数行列を作成し</a:t>
                </a:r>
                <a:r>
                  <a:rPr lang="en-US" altLang="ja-JP" sz="3200" u="sng" dirty="0">
                    <a:uFill>
                      <a:solidFill>
                        <a:schemeClr val="tx2">
                          <a:lumMod val="50000"/>
                          <a:lumOff val="50000"/>
                        </a:schemeClr>
                      </a:solidFill>
                    </a:u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, </a:t>
                </a:r>
                <a:r>
                  <a:rPr lang="ja-JP" altLang="en-US" sz="3200" u="sng" dirty="0">
                    <a:uFill>
                      <a:solidFill>
                        <a:schemeClr val="tx2">
                          <a:lumMod val="50000"/>
                          <a:lumOff val="50000"/>
                        </a:schemeClr>
                      </a:solidFill>
                    </a:u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安定解を求める</a:t>
                </a:r>
                <a:r>
                  <a:rPr lang="en-US" altLang="ja-JP" sz="3200" u="sng" dirty="0">
                    <a:uFill>
                      <a:solidFill>
                        <a:schemeClr val="tx2">
                          <a:lumMod val="50000"/>
                          <a:lumOff val="50000"/>
                        </a:schemeClr>
                      </a:solidFill>
                    </a:u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.</a:t>
                </a:r>
              </a:p>
              <a:p>
                <a:endParaRPr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num>
                        <m:den>
                          <m:sSup>
                            <m:sSupPr>
                              <m:ctrlP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altLang="ja-JP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  <m:sup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d>
                        <m:d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p>
                                <m:sSupPr>
                                  <m:ctrlPr>
                                    <a:rPr kumimoji="1" lang="en-US" altLang="ja-JP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kumimoji="1" lang="en-US" altLang="ja-JP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sub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kumimoji="1" lang="en-US" altLang="ja-JP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ja-JP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e>
                      </m:d>
                      <m:sSub>
                        <m:sSubPr>
                          <m:ctrlPr>
                            <a:rPr kumimoji="1" lang="en-US" altLang="ja-JP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kumimoji="1" lang="en-US" altLang="ja-JP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kumimoji="1" lang="en-US" altLang="ja-JP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{"/>
                          <m:endChr m:val="}"/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ja-JP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altLang="ja-JP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ja-JP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ja-JP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∆</m:t>
                                      </m:r>
                                      <m:r>
                                        <a:rPr lang="en-US" altLang="ja-JP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altLang="ja-JP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den>
                          </m:f>
                          <m:d>
                            <m:dPr>
                              <m:ctrlPr>
                                <a:rPr lang="en-US" altLang="ja-JP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b>
                                <m:sSubPr>
                                  <m:ctrlPr>
                                    <a:rPr lang="en-US" altLang="ja-JP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en-US" altLang="ja-JP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ja-JP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altLang="ja-JP" sz="32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  <m:sub>
                                  <m:r>
                                    <a:rPr lang="en-US" altLang="ja-JP" sz="32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altLang="ja-JP" sz="32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altLang="ja-JP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ja-JP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altLang="ja-JP" sz="32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sub>
                              </m:sSub>
                            </m:e>
                          </m:d>
                          <m:r>
                            <a:rPr lang="en-US" altLang="ja-JP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ja-JP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altLang="ja-JP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ja-JP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ja-JP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∆</m:t>
                                      </m:r>
                                      <m:r>
                                        <a:rPr lang="en-US" altLang="ja-JP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altLang="ja-JP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den>
                          </m:f>
                          <m:d>
                            <m:dPr>
                              <m:ctrlPr>
                                <a:rPr lang="en-US" altLang="ja-JP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b>
                                <m:sSubPr>
                                  <m:ctrlPr>
                                    <a:rPr lang="en-US" altLang="ja-JP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en-US" altLang="ja-JP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ja-JP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altLang="ja-JP" sz="32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  <m:sub>
                                  <m:r>
                                    <a:rPr lang="en-US" altLang="ja-JP" sz="32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altLang="ja-JP" sz="32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altLang="ja-JP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ja-JP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altLang="ja-JP" sz="32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sub>
                              </m:sSub>
                            </m:e>
                          </m:d>
                        </m:e>
                      </m:d>
                      <m:sSub>
                        <m:sSubPr>
                          <m:ctrlPr>
                            <a:rPr kumimoji="1" lang="en-US" altLang="ja-JP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kumimoji="1" lang="en-US" altLang="ja-JP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kumimoji="1" lang="en-US" altLang="ja-JP" sz="3200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ja-JP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3200" i="1">
                              <a:latin typeface="Cambria Math" panose="02040503050406030204" pitchFamily="18" charset="0"/>
                            </a:rPr>
                            <m:t>𝐷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ja-JP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altLang="ja-JP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d>
                        <m:dPr>
                          <m:ctrlPr>
                            <a:rPr lang="en-US" altLang="ja-JP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32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altLang="ja-JP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p>
                                <m:sSupPr>
                                  <m:ctrlPr>
                                    <a:rPr lang="en-US" altLang="ja-JP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ja-JP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altLang="ja-JP" sz="3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sub>
                              <m:r>
                                <a:rPr lang="en-US" altLang="ja-JP" sz="32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ja-JP" sz="32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altLang="ja-JP" sz="3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ja-JP" sz="3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altLang="ja-JP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altLang="ja-JP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altLang="ja-JP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ja-JP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ja-JP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ja-JP" sz="3200" b="0" i="1" smtClean="0"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ja-JP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32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m:rPr>
                              <m:sty m:val="p"/>
                            </m:rPr>
                            <a:rPr lang="en-US" altLang="ja-JP" sz="3200" b="0" i="1" smtClean="0">
                              <a:latin typeface="Cambria Math" panose="02040503050406030204" pitchFamily="18" charset="0"/>
                            </a:rPr>
                            <m:t>α</m:t>
                          </m:r>
                          <m:d>
                            <m:dPr>
                              <m:ctrlPr>
                                <a:rPr lang="en-US" altLang="ja-JP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ja-JP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altLang="ja-JP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en-US" altLang="ja-JP" sz="3200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ja-JP" sz="32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altLang="ja-JP" sz="32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kumimoji="1" lang="en-US" altLang="ja-JP" sz="3200" dirty="0"/>
              </a:p>
              <a:p>
                <a14:m>
                  <m:oMath xmlns:m="http://schemas.openxmlformats.org/officeDocument/2006/math"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𝑖</m:t>
                    </m:r>
                  </m:oMath>
                </a14:m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: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格子点番号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,  </a:t>
                </a:r>
                <a14:m>
                  <m:oMath xmlns:m="http://schemas.openxmlformats.org/officeDocument/2006/math"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𝑙</m:t>
                    </m:r>
                  </m:oMath>
                </a14:m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: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時間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,  </a:t>
                </a:r>
                <a14:m>
                  <m:oMath xmlns:m="http://schemas.openxmlformats.org/officeDocument/2006/math">
                    <m:r>
                      <a:rPr lang="en-US" altLang="ja-JP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: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格子点間隔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,  </a:t>
                </a:r>
                <a14:m>
                  <m:oMath xmlns:m="http://schemas.openxmlformats.org/officeDocument/2006/math">
                    <m:r>
                      <a:rPr lang="en-US" altLang="ja-JP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: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時間間隔　</a:t>
                </a:r>
                <a:endParaRPr kumimoji="1" lang="en-US" altLang="ja-JP" sz="32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320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bPr>
                      <m:e>
                        <m:r>
                          <a:rPr kumimoji="1"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𝑇</m:t>
                        </m:r>
                      </m:e>
                      <m:sub>
                        <m:r>
                          <a:rPr kumimoji="1"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𝑖</m:t>
                        </m:r>
                      </m:sub>
                    </m:sSub>
                    <m:r>
                      <a:rPr kumimoji="1"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   </m:t>
                    </m:r>
                  </m:oMath>
                </a14:m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:</a:t>
                </a:r>
                <a14:m>
                  <m:oMath xmlns:m="http://schemas.openxmlformats.org/officeDocument/2006/math">
                    <m:r>
                      <a:rPr lang="en-US" altLang="ja-JP" sz="3200" i="1" dirty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𝑖</m:t>
                    </m:r>
                    <m:r>
                      <a:rPr lang="en-US" altLang="ja-JP" sz="3200" i="1" dirty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 </m:t>
                    </m:r>
                    <m:r>
                      <a:rPr lang="ja-JP" altLang="en-US" sz="3200" i="1" dirty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番目の</m:t>
                    </m:r>
                  </m:oMath>
                </a14:m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格子点の温度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, 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320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bPr>
                      <m:e>
                        <m:r>
                          <a:rPr kumimoji="1"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𝑀</m:t>
                        </m:r>
                        <m:r>
                          <a:rPr kumimoji="1"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′</m:t>
                        </m:r>
                      </m:e>
                      <m:sub>
                        <m:r>
                          <a:rPr kumimoji="1"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𝑖</m:t>
                        </m:r>
                        <m:r>
                          <a:rPr kumimoji="1"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,</m:t>
                        </m:r>
                        <m:r>
                          <a:rPr kumimoji="1"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𝑗</m:t>
                        </m:r>
                      </m:sub>
                    </m:sSub>
                  </m:oMath>
                </a14:m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:</a:t>
                </a:r>
                <a14:m>
                  <m:oMath xmlns:m="http://schemas.openxmlformats.org/officeDocument/2006/math">
                    <m:r>
                      <a:rPr kumimoji="1" lang="en-US" altLang="ja-JP" sz="3200" b="0" i="1" dirty="0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𝑖</m:t>
                    </m:r>
                    <m:r>
                      <a:rPr kumimoji="1" lang="en-US" altLang="ja-JP" sz="3200" b="0" i="1" dirty="0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 </m:t>
                    </m:r>
                    <m:r>
                      <a:rPr lang="ja-JP" altLang="en-US" sz="3200" i="1" dirty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番目の</m:t>
                    </m:r>
                  </m:oMath>
                </a14:m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格子点の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320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bPr>
                      <m:e>
                        <m:r>
                          <a:rPr kumimoji="1"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𝑇</m:t>
                        </m:r>
                      </m:e>
                      <m:sub>
                        <m:r>
                          <a:rPr kumimoji="1"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𝑗</m:t>
                        </m:r>
                      </m:sub>
                    </m:sSub>
                  </m:oMath>
                </a14:m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</a:t>
                </a:r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の係数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320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bPr>
                      <m:e>
                        <m:r>
                          <a:rPr kumimoji="1"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𝑄</m:t>
                        </m:r>
                        <m:r>
                          <a:rPr kumimoji="1"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′</m:t>
                        </m:r>
                      </m:e>
                      <m:sub>
                        <m:r>
                          <a:rPr kumimoji="1"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𝑖</m:t>
                        </m:r>
                      </m:sub>
                    </m:sSub>
                    <m:r>
                      <a:rPr kumimoji="1" lang="en-US" altLang="ja-JP" sz="3200" b="0" i="0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 </m:t>
                    </m:r>
                  </m:oMath>
                </a14:m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:</a:t>
                </a:r>
                <a14:m>
                  <m:oMath xmlns:m="http://schemas.openxmlformats.org/officeDocument/2006/math">
                    <m:r>
                      <a:rPr lang="en-US" altLang="ja-JP" sz="3200" i="1" dirty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𝑖</m:t>
                    </m:r>
                    <m:r>
                      <a:rPr lang="en-US" altLang="ja-JP" sz="3200" i="1" dirty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 </m:t>
                    </m:r>
                    <m:r>
                      <a:rPr lang="ja-JP" altLang="en-US" sz="3200" i="1" dirty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番目の</m:t>
                    </m:r>
                  </m:oMath>
                </a14:m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格子点の </a:t>
                </a:r>
                <a14:m>
                  <m:oMath xmlns:m="http://schemas.openxmlformats.org/officeDocument/2006/math"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𝑄</m:t>
                    </m:r>
                  </m:oMath>
                </a14:m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</a:t>
                </a:r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の係数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320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bPr>
                      <m:e>
                        <m:r>
                          <a:rPr kumimoji="1"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 </m:t>
                        </m:r>
                        <m:r>
                          <a:rPr kumimoji="1" lang="ja-JP" altLang="en-US" sz="320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𝛿</m:t>
                        </m:r>
                      </m:e>
                      <m:sub>
                        <m:r>
                          <a:rPr kumimoji="1" lang="en-US" altLang="ja-JP" sz="32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𝑖</m:t>
                        </m:r>
                      </m:sub>
                    </m:sSub>
                    <m:r>
                      <a:rPr kumimoji="1"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kumimoji="1" lang="en-US" altLang="ja-JP" sz="3200" i="1" dirty="0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kumimoji="1" lang="en-US" altLang="ja-JP" sz="3200" i="1" dirty="0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</m:ctrlPr>
                          </m:eqArrPr>
                          <m:e>
                            <m:r>
                              <a:rPr kumimoji="1" lang="en-US" altLang="ja-JP" sz="3200" b="0" i="1" dirty="0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  <m:t>1 (</m:t>
                            </m:r>
                            <m:r>
                              <a:rPr kumimoji="1" lang="en-US" altLang="ja-JP" sz="3200" b="0" i="1" dirty="0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  <m:t>𝑖</m:t>
                            </m:r>
                            <m:r>
                              <a:rPr kumimoji="1" lang="en-US" altLang="ja-JP" sz="3200" b="0" i="1" dirty="0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  <m:t>=</m:t>
                            </m:r>
                            <m:r>
                              <a:rPr kumimoji="1" lang="en-US" altLang="ja-JP" sz="3200" b="0" i="1" dirty="0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  <m:t>𝑘</m:t>
                            </m:r>
                            <m:r>
                              <a:rPr kumimoji="1" lang="en-US" altLang="ja-JP" sz="3200" b="0" i="1" dirty="0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  <m:t>)</m:t>
                            </m:r>
                          </m:e>
                          <m:e>
                            <m:r>
                              <a:rPr kumimoji="1" lang="en-US" altLang="ja-JP" sz="3200" b="0" i="1" dirty="0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  <m:t>0 (</m:t>
                            </m:r>
                            <m:r>
                              <a:rPr kumimoji="1" lang="en-US" altLang="ja-JP" sz="3200" b="0" i="1" dirty="0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  <m:t>𝑖</m:t>
                            </m:r>
                            <m:r>
                              <a:rPr kumimoji="1" lang="en-US" altLang="ja-JP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≠</m:t>
                            </m:r>
                            <m:r>
                              <a:rPr kumimoji="1" lang="en-US" altLang="ja-JP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kumimoji="1" lang="en-US" altLang="ja-JP" sz="3200" b="0" i="1" dirty="0" smtClean="0">
                                <a:latin typeface="Cambria Math" panose="02040503050406030204" pitchFamily="18" charset="0"/>
                                <a:ea typeface="ＭＳ ゴシック" panose="020B0609070205080204" pitchFamily="49" charset="-128"/>
                              </a:rPr>
                              <m:t>)</m:t>
                            </m:r>
                          </m:e>
                        </m:eqArr>
                      </m:e>
                    </m:d>
                  </m:oMath>
                </a14:m>
                <a:endParaRPr kumimoji="1" lang="en-US" altLang="ja-JP" sz="3200" dirty="0"/>
              </a:p>
              <a:p>
                <a:endParaRPr kumimoji="1" lang="en-US" altLang="ja-JP" sz="3200" dirty="0"/>
              </a:p>
              <a:p>
                <a:endParaRPr kumimoji="1" lang="en-US" altLang="ja-JP" sz="3200" dirty="0"/>
              </a:p>
              <a:p>
                <a:endParaRPr kumimoji="1" lang="en-US" altLang="ja-JP" sz="3200" dirty="0"/>
              </a:p>
              <a:p>
                <a:endParaRPr kumimoji="1" lang="en-US" altLang="ja-JP" sz="3200" dirty="0"/>
              </a:p>
              <a:p>
                <a:endParaRPr kumimoji="1" lang="en-US" altLang="ja-JP" sz="3200" dirty="0"/>
              </a:p>
              <a:p>
                <a:endParaRPr kumimoji="1" lang="en-US" altLang="ja-JP" sz="3200" dirty="0"/>
              </a:p>
              <a:p>
                <a:endParaRPr kumimoji="1" lang="en-US" altLang="ja-JP" sz="3200" dirty="0"/>
              </a:p>
              <a:p>
                <a:endParaRPr kumimoji="1" lang="en-US" altLang="ja-JP" sz="3200" dirty="0"/>
              </a:p>
            </p:txBody>
          </p:sp>
        </mc:Choice>
        <mc:Fallback xmlns="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E0C32E60-A3C9-EDB1-3A1F-87491D2AE0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966" y="19831119"/>
                <a:ext cx="14502384" cy="18500321"/>
              </a:xfrm>
              <a:prstGeom prst="rect">
                <a:avLst/>
              </a:prstGeom>
              <a:blipFill>
                <a:blip r:embed="rId4"/>
                <a:stretch>
                  <a:fillRect l="-794" t="-230" r="-3554"/>
                </a:stretch>
              </a:blipFill>
              <a:ln w="76200"/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D595D5C5-5113-388B-A2B3-59B6400E0748}"/>
              </a:ext>
            </a:extLst>
          </p:cNvPr>
          <p:cNvGrpSpPr/>
          <p:nvPr/>
        </p:nvGrpSpPr>
        <p:grpSpPr>
          <a:xfrm>
            <a:off x="3675888" y="21271100"/>
            <a:ext cx="8026790" cy="2433304"/>
            <a:chOff x="410547" y="4526556"/>
            <a:chExt cx="6596790" cy="1735537"/>
          </a:xfrm>
        </p:grpSpPr>
        <p:cxnSp>
          <p:nvCxnSpPr>
            <p:cNvPr id="25" name="直線矢印コネクタ 24">
              <a:extLst>
                <a:ext uri="{FF2B5EF4-FFF2-40B4-BE49-F238E27FC236}">
                  <a16:creationId xmlns:a16="http://schemas.microsoft.com/office/drawing/2014/main" id="{45BE8FF4-BD77-ACE0-815F-AA39FF8296AC}"/>
                </a:ext>
              </a:extLst>
            </p:cNvPr>
            <p:cNvCxnSpPr>
              <a:cxnSpLocks/>
            </p:cNvCxnSpPr>
            <p:nvPr/>
          </p:nvCxnSpPr>
          <p:spPr>
            <a:xfrm>
              <a:off x="410547" y="5442524"/>
              <a:ext cx="659679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D63C008E-5B90-BE59-CAE1-FF15E600AA84}"/>
                </a:ext>
              </a:extLst>
            </p:cNvPr>
            <p:cNvCxnSpPr>
              <a:cxnSpLocks/>
            </p:cNvCxnSpPr>
            <p:nvPr/>
          </p:nvCxnSpPr>
          <p:spPr>
            <a:xfrm>
              <a:off x="859372" y="4855328"/>
              <a:ext cx="0" cy="115937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6F27DC45-898E-F33F-767F-0640228B8FC3}"/>
                </a:ext>
              </a:extLst>
            </p:cNvPr>
            <p:cNvCxnSpPr>
              <a:cxnSpLocks/>
            </p:cNvCxnSpPr>
            <p:nvPr/>
          </p:nvCxnSpPr>
          <p:spPr>
            <a:xfrm>
              <a:off x="1519528" y="4855328"/>
              <a:ext cx="0" cy="115937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F57189A8-28E3-D828-1D46-425F25B8EFD7}"/>
                </a:ext>
              </a:extLst>
            </p:cNvPr>
            <p:cNvCxnSpPr>
              <a:cxnSpLocks/>
            </p:cNvCxnSpPr>
            <p:nvPr/>
          </p:nvCxnSpPr>
          <p:spPr>
            <a:xfrm>
              <a:off x="3339987" y="4862836"/>
              <a:ext cx="0" cy="115937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A0F99D05-2141-432F-4C2A-3D68BFF2065C}"/>
                </a:ext>
              </a:extLst>
            </p:cNvPr>
            <p:cNvCxnSpPr>
              <a:cxnSpLocks/>
            </p:cNvCxnSpPr>
            <p:nvPr/>
          </p:nvCxnSpPr>
          <p:spPr>
            <a:xfrm>
              <a:off x="4002106" y="4855328"/>
              <a:ext cx="0" cy="115937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DA411C2A-7693-DAA5-15EC-E56A463E791D}"/>
                </a:ext>
              </a:extLst>
            </p:cNvPr>
            <p:cNvCxnSpPr>
              <a:cxnSpLocks/>
            </p:cNvCxnSpPr>
            <p:nvPr/>
          </p:nvCxnSpPr>
          <p:spPr>
            <a:xfrm>
              <a:off x="6483288" y="4862836"/>
              <a:ext cx="0" cy="115937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直線コネクタ 30">
              <a:extLst>
                <a:ext uri="{FF2B5EF4-FFF2-40B4-BE49-F238E27FC236}">
                  <a16:creationId xmlns:a16="http://schemas.microsoft.com/office/drawing/2014/main" id="{421635EF-39E6-9889-DA8A-36DEB9203568}"/>
                </a:ext>
              </a:extLst>
            </p:cNvPr>
            <p:cNvCxnSpPr>
              <a:cxnSpLocks/>
            </p:cNvCxnSpPr>
            <p:nvPr/>
          </p:nvCxnSpPr>
          <p:spPr>
            <a:xfrm>
              <a:off x="5823132" y="4862836"/>
              <a:ext cx="0" cy="115937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直線コネクタ 31">
              <a:extLst>
                <a:ext uri="{FF2B5EF4-FFF2-40B4-BE49-F238E27FC236}">
                  <a16:creationId xmlns:a16="http://schemas.microsoft.com/office/drawing/2014/main" id="{5BC708BE-506A-FA51-DC6A-C366F95F0433}"/>
                </a:ext>
              </a:extLst>
            </p:cNvPr>
            <p:cNvCxnSpPr>
              <a:cxnSpLocks/>
            </p:cNvCxnSpPr>
            <p:nvPr/>
          </p:nvCxnSpPr>
          <p:spPr>
            <a:xfrm>
              <a:off x="1183545" y="5228947"/>
              <a:ext cx="0" cy="42715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直線コネクタ 32">
              <a:extLst>
                <a:ext uri="{FF2B5EF4-FFF2-40B4-BE49-F238E27FC236}">
                  <a16:creationId xmlns:a16="http://schemas.microsoft.com/office/drawing/2014/main" id="{98371736-56FE-9B30-2F93-11CB0670C56A}"/>
                </a:ext>
              </a:extLst>
            </p:cNvPr>
            <p:cNvCxnSpPr>
              <a:cxnSpLocks/>
            </p:cNvCxnSpPr>
            <p:nvPr/>
          </p:nvCxnSpPr>
          <p:spPr>
            <a:xfrm>
              <a:off x="3677701" y="5228947"/>
              <a:ext cx="0" cy="42715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22E7B23B-C43B-9155-3DF5-F4160C525FC0}"/>
                </a:ext>
              </a:extLst>
            </p:cNvPr>
            <p:cNvCxnSpPr>
              <a:cxnSpLocks/>
            </p:cNvCxnSpPr>
            <p:nvPr/>
          </p:nvCxnSpPr>
          <p:spPr>
            <a:xfrm>
              <a:off x="6171114" y="5224500"/>
              <a:ext cx="0" cy="42715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8156D3DA-AE86-7B26-EF58-03EADB8255F7}"/>
                </a:ext>
              </a:extLst>
            </p:cNvPr>
            <p:cNvSpPr txBox="1"/>
            <p:nvPr/>
          </p:nvSpPr>
          <p:spPr>
            <a:xfrm>
              <a:off x="454585" y="4526556"/>
              <a:ext cx="923684" cy="2662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0:</a:t>
              </a:r>
              <a:r>
                <a:rPr kumimoji="1" lang="ja-JP" altLang="en-US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赤道</a:t>
              </a:r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8006959C-FAD9-ADA1-5E7F-A7BCA7F47C30}"/>
                </a:ext>
              </a:extLst>
            </p:cNvPr>
            <p:cNvSpPr txBox="1"/>
            <p:nvPr/>
          </p:nvSpPr>
          <p:spPr>
            <a:xfrm>
              <a:off x="6237136" y="4565682"/>
              <a:ext cx="665945" cy="3350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1:</a:t>
              </a:r>
              <a:r>
                <a:rPr lang="ja-JP" altLang="en-US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極</a:t>
              </a:r>
              <a:endPara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テキスト ボックス 36">
                  <a:extLst>
                    <a:ext uri="{FF2B5EF4-FFF2-40B4-BE49-F238E27FC236}">
                      <a16:creationId xmlns:a16="http://schemas.microsoft.com/office/drawing/2014/main" id="{BBDE8DF6-C4F7-5A29-6347-0B8577D9B139}"/>
                    </a:ext>
                  </a:extLst>
                </p:cNvPr>
                <p:cNvSpPr txBox="1"/>
                <p:nvPr/>
              </p:nvSpPr>
              <p:spPr>
                <a:xfrm>
                  <a:off x="5936727" y="4843628"/>
                  <a:ext cx="46877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dirty="0"/>
                </a:p>
              </p:txBody>
            </p:sp>
          </mc:Choice>
          <mc:Fallback xmlns="">
            <p:sp>
              <p:nvSpPr>
                <p:cNvPr id="38" name="テキスト ボックス 37">
                  <a:extLst>
                    <a:ext uri="{FF2B5EF4-FFF2-40B4-BE49-F238E27FC236}">
                      <a16:creationId xmlns:a16="http://schemas.microsoft.com/office/drawing/2014/main" id="{1A0B3163-C81F-54B9-0507-C7124F04875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36727" y="4843628"/>
                  <a:ext cx="468774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テキスト ボックス 37">
                  <a:extLst>
                    <a:ext uri="{FF2B5EF4-FFF2-40B4-BE49-F238E27FC236}">
                      <a16:creationId xmlns:a16="http://schemas.microsoft.com/office/drawing/2014/main" id="{47899BB7-00F4-1F7B-4FE2-612D65D9C15F}"/>
                    </a:ext>
                  </a:extLst>
                </p:cNvPr>
                <p:cNvSpPr txBox="1"/>
                <p:nvPr/>
              </p:nvSpPr>
              <p:spPr>
                <a:xfrm>
                  <a:off x="3472937" y="4855328"/>
                  <a:ext cx="46877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dirty="0"/>
                </a:p>
              </p:txBody>
            </p:sp>
          </mc:Choice>
          <mc:Fallback xmlns="">
            <p:sp>
              <p:nvSpPr>
                <p:cNvPr id="39" name="テキスト ボックス 38">
                  <a:extLst>
                    <a:ext uri="{FF2B5EF4-FFF2-40B4-BE49-F238E27FC236}">
                      <a16:creationId xmlns:a16="http://schemas.microsoft.com/office/drawing/2014/main" id="{173D79DA-EEC6-99F7-B741-27C18DCF4F1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72937" y="4855328"/>
                  <a:ext cx="468774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テキスト ボックス 38">
                  <a:extLst>
                    <a:ext uri="{FF2B5EF4-FFF2-40B4-BE49-F238E27FC236}">
                      <a16:creationId xmlns:a16="http://schemas.microsoft.com/office/drawing/2014/main" id="{605DA765-775F-6CF1-F7B5-7147E4C6B0A3}"/>
                    </a:ext>
                  </a:extLst>
                </p:cNvPr>
                <p:cNvSpPr txBox="1"/>
                <p:nvPr/>
              </p:nvSpPr>
              <p:spPr>
                <a:xfrm>
                  <a:off x="994214" y="4848402"/>
                  <a:ext cx="46877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dirty="0"/>
                </a:p>
              </p:txBody>
            </p:sp>
          </mc:Choice>
          <mc:Fallback xmlns="">
            <p:sp>
              <p:nvSpPr>
                <p:cNvPr id="40" name="テキスト ボックス 39">
                  <a:extLst>
                    <a:ext uri="{FF2B5EF4-FFF2-40B4-BE49-F238E27FC236}">
                      <a16:creationId xmlns:a16="http://schemas.microsoft.com/office/drawing/2014/main" id="{A5579079-629D-1603-717F-F998BAB9A06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4214" y="4848402"/>
                  <a:ext cx="468774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テキスト ボックス 39">
                  <a:extLst>
                    <a:ext uri="{FF2B5EF4-FFF2-40B4-BE49-F238E27FC236}">
                      <a16:creationId xmlns:a16="http://schemas.microsoft.com/office/drawing/2014/main" id="{AA42D0C8-0D2F-23BD-FE85-D7F4930E38E9}"/>
                    </a:ext>
                  </a:extLst>
                </p:cNvPr>
                <p:cNvSpPr txBox="1"/>
                <p:nvPr/>
              </p:nvSpPr>
              <p:spPr>
                <a:xfrm>
                  <a:off x="912226" y="5708095"/>
                  <a:ext cx="550753" cy="5539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ja-JP" sz="15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d>
                          <m:dPr>
                            <m:ctrlPr>
                              <a:rPr kumimoji="1" lang="en-US" altLang="ja-JP" sz="15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kumimoji="1" lang="en-US" altLang="ja-JP" sz="15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kumimoji="1" lang="en-US" altLang="ja-JP" sz="15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kumimoji="1" lang="en-US" altLang="ja-JP" sz="15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kumimoji="1" lang="en-US" altLang="ja-JP" sz="1500" b="0" dirty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ja-JP" sz="15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kumimoji="1" lang="en-US" altLang="ja-JP" sz="15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kumimoji="1" lang="en-US" altLang="ja-JP" sz="15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15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kumimoji="1" lang="en-US" altLang="ja-JP" sz="15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kumimoji="1" lang="en-US" altLang="ja-JP" sz="15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kumimoji="1" lang="ja-JP" altLang="en-US" sz="1500" dirty="0"/>
                </a:p>
              </p:txBody>
            </p:sp>
          </mc:Choice>
          <mc:Fallback xmlns="">
            <p:sp>
              <p:nvSpPr>
                <p:cNvPr id="45" name="テキスト ボックス 44">
                  <a:extLst>
                    <a:ext uri="{FF2B5EF4-FFF2-40B4-BE49-F238E27FC236}">
                      <a16:creationId xmlns:a16="http://schemas.microsoft.com/office/drawing/2014/main" id="{A52BCADE-67D1-35EA-3DDA-1A6B9442C77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2226" y="5708095"/>
                  <a:ext cx="550753" cy="553998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テキスト ボックス 40">
                  <a:extLst>
                    <a:ext uri="{FF2B5EF4-FFF2-40B4-BE49-F238E27FC236}">
                      <a16:creationId xmlns:a16="http://schemas.microsoft.com/office/drawing/2014/main" id="{BE2A5484-CEA3-1AB4-5DCB-E9E5475E9BAA}"/>
                    </a:ext>
                  </a:extLst>
                </p:cNvPr>
                <p:cNvSpPr txBox="1"/>
                <p:nvPr/>
              </p:nvSpPr>
              <p:spPr>
                <a:xfrm>
                  <a:off x="5871316" y="5708095"/>
                  <a:ext cx="550753" cy="5539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ja-JP" sz="15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d>
                          <m:dPr>
                            <m:ctrlPr>
                              <a:rPr kumimoji="1" lang="en-US" altLang="ja-JP" sz="15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kumimoji="1" lang="en-US" altLang="ja-JP" sz="15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kumimoji="1" lang="en-US" altLang="ja-JP" sz="15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kumimoji="1" lang="en-US" altLang="ja-JP" sz="1500" b="0" i="1" smtClean="0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kumimoji="1" lang="en-US" altLang="ja-JP" sz="1500" b="0" dirty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ja-JP" sz="15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kumimoji="1" lang="en-US" altLang="ja-JP" sz="15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kumimoji="1" lang="en-US" altLang="ja-JP" sz="15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15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kumimoji="1" lang="en-US" altLang="ja-JP" sz="15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sub>
                        </m:sSub>
                        <m:r>
                          <a:rPr kumimoji="1" lang="en-US" altLang="ja-JP" sz="15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kumimoji="1" lang="ja-JP" altLang="en-US" sz="1500" dirty="0"/>
                </a:p>
              </p:txBody>
            </p:sp>
          </mc:Choice>
          <mc:Fallback xmlns="">
            <p:sp>
              <p:nvSpPr>
                <p:cNvPr id="46" name="テキスト ボックス 45">
                  <a:extLst>
                    <a:ext uri="{FF2B5EF4-FFF2-40B4-BE49-F238E27FC236}">
                      <a16:creationId xmlns:a16="http://schemas.microsoft.com/office/drawing/2014/main" id="{A2AE4253-EB54-5294-4134-220AD73F37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71316" y="5708095"/>
                  <a:ext cx="550753" cy="553998"/>
                </a:xfrm>
                <a:prstGeom prst="rect">
                  <a:avLst/>
                </a:prstGeom>
                <a:blipFill>
                  <a:blip r:embed="rId12"/>
                  <a:stretch>
                    <a:fillRect r="-5660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テキスト ボックス 41">
                  <a:extLst>
                    <a:ext uri="{FF2B5EF4-FFF2-40B4-BE49-F238E27FC236}">
                      <a16:creationId xmlns:a16="http://schemas.microsoft.com/office/drawing/2014/main" id="{48E68CEE-90E7-EFE6-8DDC-C57B68DD0C95}"/>
                    </a:ext>
                  </a:extLst>
                </p:cNvPr>
                <p:cNvSpPr txBox="1"/>
                <p:nvPr/>
              </p:nvSpPr>
              <p:spPr>
                <a:xfrm>
                  <a:off x="3357760" y="5708095"/>
                  <a:ext cx="550753" cy="5539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ja-JP" sz="15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d>
                          <m:dPr>
                            <m:ctrlPr>
                              <a:rPr kumimoji="1" lang="en-US" altLang="ja-JP" sz="15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kumimoji="1" lang="en-US" altLang="ja-JP" sz="15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kumimoji="1" lang="en-US" altLang="ja-JP" sz="15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kumimoji="1" lang="en-US" altLang="ja-JP" sz="15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kumimoji="1" lang="en-US" altLang="ja-JP" sz="1500" b="0" dirty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ja-JP" sz="15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kumimoji="1" lang="en-US" altLang="ja-JP" sz="15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kumimoji="1" lang="en-US" altLang="ja-JP" sz="15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15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kumimoji="1" lang="en-US" altLang="ja-JP" sz="15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kumimoji="1" lang="en-US" altLang="ja-JP" sz="15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kumimoji="1" lang="ja-JP" altLang="en-US" sz="1500" dirty="0"/>
                </a:p>
              </p:txBody>
            </p:sp>
          </mc:Choice>
          <mc:Fallback xmlns="">
            <p:sp>
              <p:nvSpPr>
                <p:cNvPr id="47" name="テキスト ボックス 46">
                  <a:extLst>
                    <a:ext uri="{FF2B5EF4-FFF2-40B4-BE49-F238E27FC236}">
                      <a16:creationId xmlns:a16="http://schemas.microsoft.com/office/drawing/2014/main" id="{A8359CCB-B7C4-DDCA-620C-B1DD19CFBE8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57760" y="5708095"/>
                  <a:ext cx="550753" cy="553998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テキスト ボックス 42">
                  <a:extLst>
                    <a:ext uri="{FF2B5EF4-FFF2-40B4-BE49-F238E27FC236}">
                      <a16:creationId xmlns:a16="http://schemas.microsoft.com/office/drawing/2014/main" id="{D410BB29-4A7D-2776-6994-899BCC7726E4}"/>
                    </a:ext>
                  </a:extLst>
                </p:cNvPr>
                <p:cNvSpPr txBox="1"/>
                <p:nvPr/>
              </p:nvSpPr>
              <p:spPr>
                <a:xfrm>
                  <a:off x="1863461" y="4825201"/>
                  <a:ext cx="1159034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ja-JP" altLang="en-US" sz="3600" i="1" smtClean="0">
                            <a:latin typeface="Cambria Math" panose="02040503050406030204" pitchFamily="18" charset="0"/>
                          </a:rPr>
                          <m:t>⋯</m:t>
                        </m:r>
                      </m:oMath>
                    </m:oMathPara>
                  </a14:m>
                  <a:endParaRPr kumimoji="1" lang="ja-JP" altLang="en-US" sz="3600" dirty="0"/>
                </a:p>
              </p:txBody>
            </p:sp>
          </mc:Choice>
          <mc:Fallback xmlns="">
            <p:sp>
              <p:nvSpPr>
                <p:cNvPr id="48" name="テキスト ボックス 47">
                  <a:extLst>
                    <a:ext uri="{FF2B5EF4-FFF2-40B4-BE49-F238E27FC236}">
                      <a16:creationId xmlns:a16="http://schemas.microsoft.com/office/drawing/2014/main" id="{8E1BBDED-379B-91FA-5D8D-EA558E3472D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63461" y="4825201"/>
                  <a:ext cx="1159034" cy="646331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テキスト ボックス 43">
                  <a:extLst>
                    <a:ext uri="{FF2B5EF4-FFF2-40B4-BE49-F238E27FC236}">
                      <a16:creationId xmlns:a16="http://schemas.microsoft.com/office/drawing/2014/main" id="{C29A1FA4-FAE9-8C08-0BE2-A0023A6F73C6}"/>
                    </a:ext>
                  </a:extLst>
                </p:cNvPr>
                <p:cNvSpPr txBox="1"/>
                <p:nvPr/>
              </p:nvSpPr>
              <p:spPr>
                <a:xfrm>
                  <a:off x="4376606" y="5473054"/>
                  <a:ext cx="1159034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ja-JP" altLang="en-US" sz="3600" i="1" smtClean="0">
                            <a:latin typeface="Cambria Math" panose="02040503050406030204" pitchFamily="18" charset="0"/>
                          </a:rPr>
                          <m:t>⋯</m:t>
                        </m:r>
                      </m:oMath>
                    </m:oMathPara>
                  </a14:m>
                  <a:endParaRPr kumimoji="1" lang="ja-JP" altLang="en-US" sz="3600" dirty="0"/>
                </a:p>
              </p:txBody>
            </p:sp>
          </mc:Choice>
          <mc:Fallback xmlns="">
            <p:sp>
              <p:nvSpPr>
                <p:cNvPr id="49" name="テキスト ボックス 48">
                  <a:extLst>
                    <a:ext uri="{FF2B5EF4-FFF2-40B4-BE49-F238E27FC236}">
                      <a16:creationId xmlns:a16="http://schemas.microsoft.com/office/drawing/2014/main" id="{434DCA63-E8A7-A737-B712-477572F29F9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76606" y="5473054"/>
                  <a:ext cx="1159034" cy="646331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テキスト ボックス 44">
                  <a:extLst>
                    <a:ext uri="{FF2B5EF4-FFF2-40B4-BE49-F238E27FC236}">
                      <a16:creationId xmlns:a16="http://schemas.microsoft.com/office/drawing/2014/main" id="{FB3AC240-2D3D-9F69-CE60-9F2017340895}"/>
                    </a:ext>
                  </a:extLst>
                </p:cNvPr>
                <p:cNvSpPr txBox="1"/>
                <p:nvPr/>
              </p:nvSpPr>
              <p:spPr>
                <a:xfrm>
                  <a:off x="1862744" y="5471532"/>
                  <a:ext cx="1159034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ja-JP" altLang="en-US" sz="3600" i="1" smtClean="0">
                            <a:latin typeface="Cambria Math" panose="02040503050406030204" pitchFamily="18" charset="0"/>
                          </a:rPr>
                          <m:t>⋯</m:t>
                        </m:r>
                      </m:oMath>
                    </m:oMathPara>
                  </a14:m>
                  <a:endParaRPr kumimoji="1" lang="ja-JP" altLang="en-US" sz="3600" dirty="0"/>
                </a:p>
              </p:txBody>
            </p:sp>
          </mc:Choice>
          <mc:Fallback xmlns="">
            <p:sp>
              <p:nvSpPr>
                <p:cNvPr id="50" name="テキスト ボックス 49">
                  <a:extLst>
                    <a:ext uri="{FF2B5EF4-FFF2-40B4-BE49-F238E27FC236}">
                      <a16:creationId xmlns:a16="http://schemas.microsoft.com/office/drawing/2014/main" id="{9A401DB7-1442-50CB-B113-E962A9925D3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62744" y="5471532"/>
                  <a:ext cx="1159034" cy="646331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テキスト ボックス 45">
                  <a:extLst>
                    <a:ext uri="{FF2B5EF4-FFF2-40B4-BE49-F238E27FC236}">
                      <a16:creationId xmlns:a16="http://schemas.microsoft.com/office/drawing/2014/main" id="{32A5E094-DF75-AB4A-D1D1-9F5AAE851EFF}"/>
                    </a:ext>
                  </a:extLst>
                </p:cNvPr>
                <p:cNvSpPr txBox="1"/>
                <p:nvPr/>
              </p:nvSpPr>
              <p:spPr>
                <a:xfrm>
                  <a:off x="4383272" y="4831068"/>
                  <a:ext cx="1159034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ja-JP" altLang="en-US" sz="3600" i="1" smtClean="0">
                            <a:latin typeface="Cambria Math" panose="02040503050406030204" pitchFamily="18" charset="0"/>
                          </a:rPr>
                          <m:t>⋯</m:t>
                        </m:r>
                      </m:oMath>
                    </m:oMathPara>
                  </a14:m>
                  <a:endParaRPr kumimoji="1" lang="ja-JP" altLang="en-US" sz="3600" dirty="0"/>
                </a:p>
              </p:txBody>
            </p:sp>
          </mc:Choice>
          <mc:Fallback xmlns="">
            <p:sp>
              <p:nvSpPr>
                <p:cNvPr id="51" name="テキスト ボックス 50">
                  <a:extLst>
                    <a:ext uri="{FF2B5EF4-FFF2-40B4-BE49-F238E27FC236}">
                      <a16:creationId xmlns:a16="http://schemas.microsoft.com/office/drawing/2014/main" id="{173051BB-8B00-5DE1-27E5-0D467F5F8FC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83272" y="4831068"/>
                  <a:ext cx="1159034" cy="646331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47" name="図 46">
            <a:extLst>
              <a:ext uri="{FF2B5EF4-FFF2-40B4-BE49-F238E27FC236}">
                <a16:creationId xmlns:a16="http://schemas.microsoft.com/office/drawing/2014/main" id="{113BE49A-65D9-CB0B-9BE7-CB2C08063377}"/>
              </a:ext>
            </a:extLst>
          </p:cNvPr>
          <p:cNvPicPr>
            <a:picLocks noChangeAspect="1"/>
          </p:cNvPicPr>
          <p:nvPr/>
        </p:nvPicPr>
        <p:blipFill>
          <a:blip r:embed="rId18"/>
          <a:srcRect l="891" t="8339" r="1573" b="3605"/>
          <a:stretch/>
        </p:blipFill>
        <p:spPr>
          <a:xfrm>
            <a:off x="1126759" y="34287946"/>
            <a:ext cx="13429135" cy="344646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C1993C40-D23D-4D90-8A33-42AF23DAE837}"/>
                  </a:ext>
                </a:extLst>
              </p:cNvPr>
              <p:cNvSpPr txBox="1"/>
              <p:nvPr/>
            </p:nvSpPr>
            <p:spPr>
              <a:xfrm>
                <a:off x="15246350" y="6693032"/>
                <a:ext cx="14502384" cy="6591613"/>
              </a:xfrm>
              <a:prstGeom prst="rect">
                <a:avLst/>
              </a:prstGeom>
              <a:ln w="76200"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・アルベドの設定</a:t>
                </a:r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サブグリッドスケールで温度は</a:t>
                </a:r>
                <a14:m>
                  <m:oMath xmlns:m="http://schemas.openxmlformats.org/officeDocument/2006/math">
                    <m:r>
                      <a:rPr lang="en-US" altLang="ja-JP" sz="3200" b="0" i="0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 </m:t>
                    </m:r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𝑥</m:t>
                    </m:r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 </m:t>
                    </m:r>
                  </m:oMath>
                </a14:m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に対して線形に変化すると仮定し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, </a:t>
                </a:r>
              </a:p>
              <a:p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 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氷の面積を考慮して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, 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アルベド分布を決定する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. (</a:t>
                </a:r>
                <a:r>
                  <a:rPr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松田</a:t>
                </a:r>
                <a:r>
                  <a:rPr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, 2018)</a:t>
                </a: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kumimoji="1" lang="ja-JP" altLang="en-US" sz="3200" dirty="0"/>
                  <a:t>    </a:t>
                </a:r>
                <a14:m>
                  <m:oMath xmlns:m="http://schemas.openxmlformats.org/officeDocument/2006/math">
                    <m:r>
                      <a:rPr kumimoji="1" lang="en-US" altLang="ja-JP" sz="3200" b="0" i="1" smtClean="0">
                        <a:latin typeface="Cambria Math" panose="02040503050406030204" pitchFamily="18" charset="0"/>
                      </a:rPr>
                      <m:t>𝛼</m:t>
                    </m:r>
                    <m:d>
                      <m:dPr>
                        <m:ctrlPr>
                          <a:rPr kumimoji="1" lang="en-US" altLang="ja-JP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kumimoji="1" lang="en-US" altLang="ja-JP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kumimoji="1" lang="en-US" altLang="ja-JP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ja-JP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kumimoji="1" lang="en-US" altLang="ja-JP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kumimoji="1" lang="en-US" altLang="ja-JP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den>
                    </m:f>
                    <m:nary>
                      <m:naryPr>
                        <m:ctrlPr>
                          <a:rPr kumimoji="1" lang="en-US" altLang="ja-JP" sz="32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kumimoji="1" lang="en-US" altLang="ja-JP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kumimoji="1" lang="en-US" altLang="ja-JP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  <m:sup/>
                      <m:e>
                        <m:r>
                          <a:rPr kumimoji="1" lang="en-US" altLang="ja-JP" sz="32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  <m:d>
                          <m:dPr>
                            <m:ctrlP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kumimoji="1" lang="en-US" altLang="ja-JP" sz="32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kumimoji="1" lang="en-US" altLang="ja-JP" sz="32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kumimoji="1" lang="en-US" altLang="ja-JP" sz="3200" b="0" i="1" smtClean="0">
                              <a:solidFill>
                                <a:srgbClr val="D86E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kumimoji="1" lang="en-US" altLang="ja-JP" sz="3200" b="0" i="1" smtClean="0">
                              <a:solidFill>
                                <a:srgbClr val="D86E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nary>
                        <m:nary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kumimoji="1" lang="en-US" altLang="ja-JP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0.6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d>
                            <m:dPr>
                              <m:ctrlP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kumimoji="1" lang="en-US" altLang="ja-JP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0.1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(1−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))]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kumimoji="1" lang="en-US" altLang="ja-JP" sz="32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𝛽</m:t>
                      </m:r>
                      <m:d>
                        <m:d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1 (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)≤271.15 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𝐾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e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0 (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)&gt;271.15 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𝐾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kumimoji="1" lang="en-US" altLang="ja-JP" sz="32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d>
                            <m:dPr>
                              <m:ctrlP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kumimoji="1" lang="en-US" altLang="ja-JP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1" lang="en-US" altLang="ja-JP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kumimoji="1" lang="en-US" altLang="ja-JP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kumimoji="1" lang="en-US" altLang="ja-JP" sz="3200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sub>
                              </m:sSub>
                            </m:e>
                          </m:d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d>
                            <m:dPr>
                              <m:ctrlP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kumimoji="1" lang="en-US" altLang="ja-JP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1" lang="en-US" altLang="ja-JP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kumimoji="1" lang="en-US" altLang="ja-JP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kumimoji="1" lang="en-US" altLang="ja-JP" sz="3200" b="0" dirty="0"/>
              </a:p>
              <a:p>
                <a:endParaRPr kumimoji="1" lang="ja-JP" altLang="en-US" sz="3200" dirty="0"/>
              </a:p>
            </p:txBody>
          </p:sp>
        </mc:Choice>
        <mc:Fallback xmlns=""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C1993C40-D23D-4D90-8A33-42AF23DAE8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6350" y="6693032"/>
                <a:ext cx="14502384" cy="6591613"/>
              </a:xfrm>
              <a:prstGeom prst="rect">
                <a:avLst/>
              </a:prstGeom>
              <a:blipFill>
                <a:blip r:embed="rId19"/>
                <a:stretch>
                  <a:fillRect l="-794" t="-640"/>
                </a:stretch>
              </a:blipFill>
              <a:ln w="76200"/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33591872-B943-523E-5959-5DFF607337DB}"/>
              </a:ext>
            </a:extLst>
          </p:cNvPr>
          <p:cNvGrpSpPr/>
          <p:nvPr/>
        </p:nvGrpSpPr>
        <p:grpSpPr>
          <a:xfrm>
            <a:off x="23902437" y="8237310"/>
            <a:ext cx="5553895" cy="4987822"/>
            <a:chOff x="8118569" y="2257919"/>
            <a:chExt cx="3724144" cy="3570475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7791321D-943F-EA2E-6F78-648060DB7F3E}"/>
                </a:ext>
              </a:extLst>
            </p:cNvPr>
            <p:cNvGrpSpPr/>
            <p:nvPr/>
          </p:nvGrpSpPr>
          <p:grpSpPr>
            <a:xfrm>
              <a:off x="8118569" y="2257920"/>
              <a:ext cx="3724144" cy="3570474"/>
              <a:chOff x="8236596" y="2301371"/>
              <a:chExt cx="3364144" cy="3212899"/>
            </a:xfrm>
          </p:grpSpPr>
          <p:pic>
            <p:nvPicPr>
              <p:cNvPr id="51" name="図 50">
                <a:extLst>
                  <a:ext uri="{FF2B5EF4-FFF2-40B4-BE49-F238E27FC236}">
                    <a16:creationId xmlns:a16="http://schemas.microsoft.com/office/drawing/2014/main" id="{0DDFB3CA-4F7A-59C8-9D11-DBBD9510D6C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451" t="2855" r="13261"/>
              <a:stretch/>
            </p:blipFill>
            <p:spPr>
              <a:xfrm>
                <a:off x="8236596" y="2301371"/>
                <a:ext cx="3364144" cy="3212899"/>
              </a:xfrm>
              <a:prstGeom prst="rect">
                <a:avLst/>
              </a:prstGeom>
            </p:spPr>
          </p:pic>
          <p:cxnSp>
            <p:nvCxnSpPr>
              <p:cNvPr id="52" name="直線コネクタ 51">
                <a:extLst>
                  <a:ext uri="{FF2B5EF4-FFF2-40B4-BE49-F238E27FC236}">
                    <a16:creationId xmlns:a16="http://schemas.microsoft.com/office/drawing/2014/main" id="{0FB7C33B-B740-4A77-0110-0EF9FF818C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19788" y="2311200"/>
                <a:ext cx="0" cy="292320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直線コネクタ 52">
                <a:extLst>
                  <a:ext uri="{FF2B5EF4-FFF2-40B4-BE49-F238E27FC236}">
                    <a16:creationId xmlns:a16="http://schemas.microsoft.com/office/drawing/2014/main" id="{760C14CC-3B57-D29A-B963-91FD5D2C1B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31025" y="2311200"/>
                <a:ext cx="0" cy="292320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直線コネクタ 53">
                <a:extLst>
                  <a:ext uri="{FF2B5EF4-FFF2-40B4-BE49-F238E27FC236}">
                    <a16:creationId xmlns:a16="http://schemas.microsoft.com/office/drawing/2014/main" id="{000694BC-D33B-2B07-71DA-C7C928F42E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571900" y="3175635"/>
                <a:ext cx="0" cy="571500"/>
              </a:xfrm>
              <a:prstGeom prst="line">
                <a:avLst/>
              </a:prstGeom>
              <a:ln/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55" name="直線矢印コネクタ 54">
                <a:extLst>
                  <a:ext uri="{FF2B5EF4-FFF2-40B4-BE49-F238E27FC236}">
                    <a16:creationId xmlns:a16="http://schemas.microsoft.com/office/drawing/2014/main" id="{87EB028E-D131-7B20-BEEF-1414B1FE4A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19788" y="3686589"/>
                <a:ext cx="252112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headEnd type="triangl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直線矢印コネクタ 55">
                <a:extLst>
                  <a:ext uri="{FF2B5EF4-FFF2-40B4-BE49-F238E27FC236}">
                    <a16:creationId xmlns:a16="http://schemas.microsoft.com/office/drawing/2014/main" id="{FE2178B5-0DA2-FE19-B2CA-A068302B8160}"/>
                  </a:ext>
                </a:extLst>
              </p:cNvPr>
              <p:cNvCxnSpPr/>
              <p:nvPr/>
            </p:nvCxnSpPr>
            <p:spPr>
              <a:xfrm>
                <a:off x="9571900" y="3686589"/>
                <a:ext cx="169337" cy="0"/>
              </a:xfrm>
              <a:prstGeom prst="straightConnector1">
                <a:avLst/>
              </a:prstGeom>
              <a:ln>
                <a:solidFill>
                  <a:srgbClr val="0070C0"/>
                </a:solidFill>
                <a:headEnd type="triangl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直線矢印コネクタ 56">
                <a:extLst>
                  <a:ext uri="{FF2B5EF4-FFF2-40B4-BE49-F238E27FC236}">
                    <a16:creationId xmlns:a16="http://schemas.microsoft.com/office/drawing/2014/main" id="{1FF4C224-B45A-AA54-9D99-A3EA97824D93}"/>
                  </a:ext>
                </a:extLst>
              </p:cNvPr>
              <p:cNvCxnSpPr/>
              <p:nvPr/>
            </p:nvCxnSpPr>
            <p:spPr>
              <a:xfrm>
                <a:off x="9319788" y="3861435"/>
                <a:ext cx="421449" cy="0"/>
              </a:xfrm>
              <a:prstGeom prst="straightConnector1">
                <a:avLst/>
              </a:prstGeom>
              <a:ln>
                <a:solidFill>
                  <a:schemeClr val="accent5">
                    <a:lumMod val="60000"/>
                    <a:lumOff val="40000"/>
                  </a:schemeClr>
                </a:solidFill>
                <a:headEnd type="triangl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テキスト ボックス 20">
                  <a:extLst>
                    <a:ext uri="{FF2B5EF4-FFF2-40B4-BE49-F238E27FC236}">
                      <a16:creationId xmlns:a16="http://schemas.microsoft.com/office/drawing/2014/main" id="{0D344DD3-E2E7-359E-BBA1-F645B62164AD}"/>
                    </a:ext>
                  </a:extLst>
                </p:cNvPr>
                <p:cNvSpPr txBox="1"/>
                <p:nvPr/>
              </p:nvSpPr>
              <p:spPr>
                <a:xfrm>
                  <a:off x="10515600" y="3281874"/>
                  <a:ext cx="1327113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kumimoji="1" lang="en-US" altLang="ja-JP" sz="1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kumimoji="1" lang="en-US" altLang="ja-JP" sz="1400" b="0" i="1" smtClean="0">
                          <a:latin typeface="Cambria Math" panose="02040503050406030204" pitchFamily="18" charset="0"/>
                        </a:rPr>
                        <m:t>=271.15</m:t>
                      </m:r>
                    </m:oMath>
                  </a14:m>
                  <a:r>
                    <a:rPr kumimoji="1" lang="en-US" altLang="ja-JP" sz="1400" dirty="0"/>
                    <a:t>[K]</a:t>
                  </a:r>
                  <a:endParaRPr kumimoji="1" lang="ja-JP" altLang="en-US" sz="1400" dirty="0"/>
                </a:p>
              </p:txBody>
            </p:sp>
          </mc:Choice>
          <mc:Fallback xmlns="">
            <p:sp>
              <p:nvSpPr>
                <p:cNvPr id="5" name="テキスト ボックス 4">
                  <a:extLst>
                    <a:ext uri="{FF2B5EF4-FFF2-40B4-BE49-F238E27FC236}">
                      <a16:creationId xmlns:a16="http://schemas.microsoft.com/office/drawing/2014/main" id="{88C9C15C-E66A-CA4F-E90A-B0AFE31AEB9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15600" y="3281874"/>
                  <a:ext cx="1327113" cy="307777"/>
                </a:xfrm>
                <a:prstGeom prst="rect">
                  <a:avLst/>
                </a:prstGeom>
                <a:blipFill>
                  <a:blip r:embed="rId6"/>
                  <a:stretch>
                    <a:fillRect t="-3509" b="-5263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テキスト ボックス 21">
                  <a:extLst>
                    <a:ext uri="{FF2B5EF4-FFF2-40B4-BE49-F238E27FC236}">
                      <a16:creationId xmlns:a16="http://schemas.microsoft.com/office/drawing/2014/main" id="{DF3F5C87-FBC3-7898-2B96-1C0CFEA04242}"/>
                    </a:ext>
                  </a:extLst>
                </p:cNvPr>
                <p:cNvSpPr txBox="1"/>
                <p:nvPr/>
              </p:nvSpPr>
              <p:spPr>
                <a:xfrm>
                  <a:off x="9384449" y="4032140"/>
                  <a:ext cx="33400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ja-JP" alt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∆</m:t>
                        </m:r>
                        <m:r>
                          <a:rPr kumimoji="1" lang="en-US" altLang="ja-JP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kumimoji="1" lang="ja-JP" altLang="en-US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7" name="テキスト ボックス 6">
                  <a:extLst>
                    <a:ext uri="{FF2B5EF4-FFF2-40B4-BE49-F238E27FC236}">
                      <a16:creationId xmlns:a16="http://schemas.microsoft.com/office/drawing/2014/main" id="{A6DBC24E-6A03-C33F-2D5B-4F2330493E7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84449" y="4032140"/>
                  <a:ext cx="334002" cy="276999"/>
                </a:xfrm>
                <a:prstGeom prst="rect">
                  <a:avLst/>
                </a:prstGeom>
                <a:blipFill>
                  <a:blip r:embed="rId7"/>
                  <a:stretch>
                    <a:fillRect l="-4545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B8426B82-A5C7-0DF0-3151-37FBD6996FF5}"/>
                </a:ext>
              </a:extLst>
            </p:cNvPr>
            <p:cNvCxnSpPr>
              <a:cxnSpLocks/>
            </p:cNvCxnSpPr>
            <p:nvPr/>
          </p:nvCxnSpPr>
          <p:spPr>
            <a:xfrm>
              <a:off x="8885244" y="2257920"/>
              <a:ext cx="0" cy="3248533"/>
            </a:xfrm>
            <a:prstGeom prst="line">
              <a:avLst/>
            </a:prstGeom>
            <a:ln>
              <a:solidFill>
                <a:srgbClr val="156082">
                  <a:alpha val="50196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>
              <a:extLst>
                <a:ext uri="{FF2B5EF4-FFF2-40B4-BE49-F238E27FC236}">
                  <a16:creationId xmlns:a16="http://schemas.microsoft.com/office/drawing/2014/main" id="{2E3EAE55-5968-78C0-FD06-511150AE3041}"/>
                </a:ext>
              </a:extLst>
            </p:cNvPr>
            <p:cNvCxnSpPr>
              <a:cxnSpLocks/>
            </p:cNvCxnSpPr>
            <p:nvPr/>
          </p:nvCxnSpPr>
          <p:spPr>
            <a:xfrm>
              <a:off x="10249798" y="2268842"/>
              <a:ext cx="0" cy="3248533"/>
            </a:xfrm>
            <a:prstGeom prst="line">
              <a:avLst/>
            </a:prstGeom>
            <a:ln>
              <a:solidFill>
                <a:srgbClr val="156082">
                  <a:alpha val="50196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CFF58587-6588-47EF-9326-8B32C451414F}"/>
                </a:ext>
              </a:extLst>
            </p:cNvPr>
            <p:cNvCxnSpPr>
              <a:cxnSpLocks/>
            </p:cNvCxnSpPr>
            <p:nvPr/>
          </p:nvCxnSpPr>
          <p:spPr>
            <a:xfrm>
              <a:off x="10807963" y="2257919"/>
              <a:ext cx="0" cy="3248533"/>
            </a:xfrm>
            <a:prstGeom prst="line">
              <a:avLst/>
            </a:prstGeom>
            <a:ln>
              <a:solidFill>
                <a:srgbClr val="156082">
                  <a:alpha val="50196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1642C8AA-68FC-505B-FF47-CE6B699BB8C5}"/>
              </a:ext>
            </a:extLst>
          </p:cNvPr>
          <p:cNvSpPr/>
          <p:nvPr/>
        </p:nvSpPr>
        <p:spPr>
          <a:xfrm>
            <a:off x="15285410" y="13298336"/>
            <a:ext cx="5386670" cy="1277368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実験結果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テキスト ボックス 70">
                <a:extLst>
                  <a:ext uri="{FF2B5EF4-FFF2-40B4-BE49-F238E27FC236}">
                    <a16:creationId xmlns:a16="http://schemas.microsoft.com/office/drawing/2014/main" id="{DDD26E21-5589-9C75-7074-6E5F576C9B66}"/>
                  </a:ext>
                </a:extLst>
              </p:cNvPr>
              <p:cNvSpPr txBox="1"/>
              <p:nvPr/>
            </p:nvSpPr>
            <p:spPr>
              <a:xfrm>
                <a:off x="15297197" y="14618634"/>
                <a:ext cx="14502384" cy="21759803"/>
              </a:xfrm>
              <a:prstGeom prst="rect">
                <a:avLst/>
              </a:prstGeom>
              <a:ln w="76200"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・地表面温度の時間発展によって得られる各緯度の温度分布</a:t>
                </a:r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. </a:t>
                </a:r>
              </a:p>
              <a:p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解の基本的な構造である</a:t>
                </a:r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. </a:t>
                </a: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・平衡時の温度分布のグラフと</a:t>
                </a:r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, </a:t>
                </a:r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水の凝固点温度の直線との交点の </a:t>
                </a:r>
                <a14:m>
                  <m:oMath xmlns:m="http://schemas.openxmlformats.org/officeDocument/2006/math">
                    <m:r>
                      <a:rPr kumimoji="1" lang="en-US" altLang="ja-JP" sz="32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𝑥</m:t>
                    </m:r>
                  </m:oMath>
                </a14:m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</a:t>
                </a:r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座標が</a:t>
                </a:r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氷線緯度となり</a:t>
                </a:r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, </a:t>
                </a:r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各全球平均太陽放射フラックスについて計算する</a:t>
                </a:r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.</a:t>
                </a:r>
              </a:p>
              <a:p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この図より</a:t>
                </a:r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, </a:t>
                </a:r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同じ太陽定数での初期値依存性を見ることができる</a:t>
                </a:r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.</a:t>
                </a: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・行列計算では</a:t>
                </a:r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, </a:t>
                </a:r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不安定解と部分凍結解を得ることができ</a:t>
                </a:r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, </a:t>
                </a:r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その二つの図を重</a:t>
                </a:r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kumimoji="1" lang="ja-JP" altLang="en-US" sz="320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ねる</a:t>
                </a:r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ことで</a:t>
                </a:r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, </a:t>
                </a:r>
                <a:r>
                  <a:rPr kumimoji="1" lang="ja-JP" altLang="en-US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不安定解から安定解への気候ジャンプを考察することができる</a:t>
                </a:r>
                <a:r>
                  <a:rPr kumimoji="1" lang="en-US" altLang="ja-JP" sz="3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.</a:t>
                </a: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endParaRPr kumimoji="1" lang="en-US" altLang="ja-JP" sz="3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mc:Choice>
        <mc:Fallback xmlns="">
          <p:sp>
            <p:nvSpPr>
              <p:cNvPr id="71" name="テキスト ボックス 70">
                <a:extLst>
                  <a:ext uri="{FF2B5EF4-FFF2-40B4-BE49-F238E27FC236}">
                    <a16:creationId xmlns:a16="http://schemas.microsoft.com/office/drawing/2014/main" id="{DDD26E21-5589-9C75-7074-6E5F576C9B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97197" y="14618634"/>
                <a:ext cx="14502384" cy="21759803"/>
              </a:xfrm>
              <a:prstGeom prst="rect">
                <a:avLst/>
              </a:prstGeom>
              <a:blipFill>
                <a:blip r:embed="rId21"/>
                <a:stretch>
                  <a:fillRect l="-794" t="-195" r="-1547"/>
                </a:stretch>
              </a:blipFill>
              <a:ln w="76200"/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0035C64-8889-BCEB-08E7-9F2034552FF0}"/>
              </a:ext>
            </a:extLst>
          </p:cNvPr>
          <p:cNvGrpSpPr/>
          <p:nvPr/>
        </p:nvGrpSpPr>
        <p:grpSpPr>
          <a:xfrm>
            <a:off x="16160810" y="15760133"/>
            <a:ext cx="5321718" cy="4814596"/>
            <a:chOff x="23705819" y="16229991"/>
            <a:chExt cx="5321718" cy="4814596"/>
          </a:xfrm>
        </p:grpSpPr>
        <p:pic>
          <p:nvPicPr>
            <p:cNvPr id="58" name="図 57">
              <a:extLst>
                <a:ext uri="{FF2B5EF4-FFF2-40B4-BE49-F238E27FC236}">
                  <a16:creationId xmlns:a16="http://schemas.microsoft.com/office/drawing/2014/main" id="{8ED4FE1C-B0A7-C5AE-DEE3-99BFB43E61B2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/>
            <a:srcRect l="10589" r="10523"/>
            <a:stretch/>
          </p:blipFill>
          <p:spPr>
            <a:xfrm>
              <a:off x="23967877" y="16229991"/>
              <a:ext cx="5059660" cy="4814596"/>
            </a:xfrm>
            <a:prstGeom prst="rect">
              <a:avLst/>
            </a:prstGeom>
          </p:spPr>
        </p:pic>
        <p:sp>
          <p:nvSpPr>
            <p:cNvPr id="72" name="正方形/長方形 71">
              <a:extLst>
                <a:ext uri="{FF2B5EF4-FFF2-40B4-BE49-F238E27FC236}">
                  <a16:creationId xmlns:a16="http://schemas.microsoft.com/office/drawing/2014/main" id="{80DE8C93-557D-65C1-0EBF-099771C630A1}"/>
                </a:ext>
              </a:extLst>
            </p:cNvPr>
            <p:cNvSpPr/>
            <p:nvPr/>
          </p:nvSpPr>
          <p:spPr>
            <a:xfrm rot="16200000">
              <a:off x="23484660" y="18459688"/>
              <a:ext cx="1088571" cy="3928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4" name="テキスト ボックス 73">
              <a:extLst>
                <a:ext uri="{FF2B5EF4-FFF2-40B4-BE49-F238E27FC236}">
                  <a16:creationId xmlns:a16="http://schemas.microsoft.com/office/drawing/2014/main" id="{CAE3A7C5-B26E-9BE6-3038-C66FDDFEE4FA}"/>
                </a:ext>
              </a:extLst>
            </p:cNvPr>
            <p:cNvSpPr txBox="1"/>
            <p:nvPr/>
          </p:nvSpPr>
          <p:spPr>
            <a:xfrm rot="16200000">
              <a:off x="23203983" y="18075060"/>
              <a:ext cx="1511503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2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Temp[K]</a:t>
              </a:r>
              <a:endParaRPr kumimoji="1" lang="ja-JP" altLang="en-US" sz="2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57956FE-2247-5463-6650-F084CC0BBED1}"/>
              </a:ext>
            </a:extLst>
          </p:cNvPr>
          <p:cNvSpPr txBox="1"/>
          <p:nvPr/>
        </p:nvSpPr>
        <p:spPr>
          <a:xfrm>
            <a:off x="21553164" y="16300302"/>
            <a:ext cx="24521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000" b="1" dirty="0">
                <a:solidFill>
                  <a:schemeClr val="accent5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紫</a:t>
            </a:r>
            <a:r>
              <a:rPr lang="en-US" altLang="ja-JP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</a:t>
            </a: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初期値</a:t>
            </a:r>
            <a:endParaRPr kumimoji="1" lang="en-US" altLang="ja-JP" sz="3000" b="1" dirty="0">
              <a:solidFill>
                <a:schemeClr val="accent5">
                  <a:lumMod val="40000"/>
                  <a:lumOff val="6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000" b="1" dirty="0">
                <a:solidFill>
                  <a:schemeClr val="accent2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橙</a:t>
            </a:r>
            <a:r>
              <a:rPr kumimoji="1" lang="en-US" altLang="ja-JP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  5000 s</a:t>
            </a:r>
          </a:p>
          <a:p>
            <a:r>
              <a:rPr lang="ja-JP" altLang="en-US" sz="3000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緑</a:t>
            </a:r>
            <a:r>
              <a:rPr lang="en-US" altLang="ja-JP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 10000 s</a:t>
            </a:r>
          </a:p>
          <a:p>
            <a:r>
              <a:rPr lang="ja-JP" altLang="en-US" sz="3000" b="1" dirty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青</a:t>
            </a:r>
            <a:r>
              <a:rPr lang="en-US" altLang="ja-JP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 50000</a:t>
            </a: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F4B54E3-0BF7-7B7B-BA4A-32D4C4C1871E}"/>
              </a:ext>
            </a:extLst>
          </p:cNvPr>
          <p:cNvSpPr txBox="1"/>
          <p:nvPr/>
        </p:nvSpPr>
        <p:spPr>
          <a:xfrm>
            <a:off x="21557357" y="18153700"/>
            <a:ext cx="393043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0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桃</a:t>
            </a:r>
            <a:r>
              <a:rPr lang="en-US" altLang="ja-JP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:100000 s</a:t>
            </a:r>
          </a:p>
          <a:p>
            <a:r>
              <a:rPr kumimoji="1" lang="ja-JP" altLang="en-US" sz="3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黒</a:t>
            </a:r>
            <a:r>
              <a:rPr kumimoji="1" lang="en-US" altLang="ja-JP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</a:t>
            </a:r>
            <a:r>
              <a:rPr lang="en-US" altLang="ja-JP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200</a:t>
            </a:r>
            <a:r>
              <a:rPr kumimoji="1" lang="en-US" altLang="ja-JP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000 s</a:t>
            </a:r>
            <a:endParaRPr kumimoji="1" lang="en-US" altLang="ja-JP" sz="3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3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赤</a:t>
            </a:r>
            <a:r>
              <a:rPr lang="en-US" altLang="ja-JP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</a:t>
            </a: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平衡時</a:t>
            </a:r>
            <a:endParaRPr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3000" b="1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紺</a:t>
            </a:r>
            <a:r>
              <a:rPr lang="en-US" altLang="ja-JP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:T=271.15 [K]</a:t>
            </a:r>
          </a:p>
          <a:p>
            <a:r>
              <a:rPr kumimoji="1" lang="en-US" altLang="ja-JP" sz="3000" b="1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</a:t>
            </a:r>
            <a:r>
              <a:rPr lang="en-US" altLang="ja-JP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水の凝固点温度</a:t>
            </a:r>
            <a:r>
              <a:rPr lang="en-US" altLang="ja-JP" sz="30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kumimoji="1" lang="en-US" altLang="ja-JP" sz="3000" b="1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465F853-BDD2-83EB-3974-F3A06A0BF3BC}"/>
              </a:ext>
            </a:extLst>
          </p:cNvPr>
          <p:cNvSpPr/>
          <p:nvPr/>
        </p:nvSpPr>
        <p:spPr>
          <a:xfrm>
            <a:off x="18479604" y="20563797"/>
            <a:ext cx="1088571" cy="392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942BFA0-BD83-EF41-E99F-59A4ECB2BA36}"/>
              </a:ext>
            </a:extLst>
          </p:cNvPr>
          <p:cNvSpPr txBox="1"/>
          <p:nvPr/>
        </p:nvSpPr>
        <p:spPr>
          <a:xfrm>
            <a:off x="17992899" y="20564871"/>
            <a:ext cx="281662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l</a:t>
            </a:r>
            <a:r>
              <a:rPr kumimoji="1" lang="en-US" altLang="ja-JP" sz="2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atitude[deg]</a:t>
            </a:r>
            <a:endParaRPr kumimoji="1" lang="ja-JP" altLang="en-US" sz="2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6F72E37-7395-D2DD-AC07-5E01D9F4B979}"/>
              </a:ext>
            </a:extLst>
          </p:cNvPr>
          <p:cNvSpPr txBox="1"/>
          <p:nvPr/>
        </p:nvSpPr>
        <p:spPr>
          <a:xfrm>
            <a:off x="24213312" y="15993133"/>
            <a:ext cx="527913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赤道付近では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およそ 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350 [K] 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に収束する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</a:t>
            </a:r>
          </a:p>
          <a:p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極付近では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</a:p>
          <a:p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およそ 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240 [K] 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に収束する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dirty="0"/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0BFE309E-E43A-68F1-1878-B92E3B2B23EC}"/>
              </a:ext>
            </a:extLst>
          </p:cNvPr>
          <p:cNvSpPr txBox="1"/>
          <p:nvPr/>
        </p:nvSpPr>
        <p:spPr>
          <a:xfrm>
            <a:off x="23902437" y="24475771"/>
            <a:ext cx="58139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BFB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桃</a:t>
            </a:r>
            <a:r>
              <a:rPr kumimoji="1"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250_0-1</a:t>
            </a:r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32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赤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:300_0-1</a:t>
            </a:r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b="1" dirty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青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:300-250_04</a:t>
            </a:r>
          </a:p>
          <a:p>
            <a:r>
              <a:rPr lang="ja-JP" altLang="en-US" sz="3200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緑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:300-250_072</a:t>
            </a:r>
          </a:p>
          <a:p>
            <a:r>
              <a:rPr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黒点</a:t>
            </a:r>
            <a:r>
              <a:rPr lang="en-US" altLang="ja-JP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安定解がなくなる臨界点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dirty="0">
                <a:solidFill>
                  <a:schemeClr val="accent5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紫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安定解と不安定解</a:t>
            </a:r>
            <a:endParaRPr lang="en-US" altLang="ja-JP" sz="3200" dirty="0">
              <a:solidFill>
                <a:schemeClr val="accent5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D985D47A-5801-3E09-722C-0A14932A1D12}"/>
              </a:ext>
            </a:extLst>
          </p:cNvPr>
          <p:cNvGrpSpPr/>
          <p:nvPr/>
        </p:nvGrpSpPr>
        <p:grpSpPr>
          <a:xfrm>
            <a:off x="15525700" y="22679958"/>
            <a:ext cx="10450108" cy="5808563"/>
            <a:chOff x="18721192" y="23999491"/>
            <a:chExt cx="8620414" cy="4951209"/>
          </a:xfrm>
        </p:grpSpPr>
        <p:pic>
          <p:nvPicPr>
            <p:cNvPr id="61" name="コンテンツ プレースホルダー 14" descr="グラフ が含まれている画像">
              <a:extLst>
                <a:ext uri="{FF2B5EF4-FFF2-40B4-BE49-F238E27FC236}">
                  <a16:creationId xmlns:a16="http://schemas.microsoft.com/office/drawing/2014/main" id="{61EB1DD3-9653-C07A-1CC8-9BCAC2349C5E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10" t="1694" r="1212" b="6792"/>
            <a:stretch/>
          </p:blipFill>
          <p:spPr>
            <a:xfrm>
              <a:off x="19239090" y="23999491"/>
              <a:ext cx="6078706" cy="4430110"/>
            </a:xfrm>
            <a:prstGeom prst="rect">
              <a:avLst/>
            </a:prstGeom>
          </p:spPr>
        </p:pic>
        <p:sp>
          <p:nvSpPr>
            <p:cNvPr id="63" name="テキスト ボックス 62">
              <a:extLst>
                <a:ext uri="{FF2B5EF4-FFF2-40B4-BE49-F238E27FC236}">
                  <a16:creationId xmlns:a16="http://schemas.microsoft.com/office/drawing/2014/main" id="{9DA936FF-D1B7-D0D3-1D39-219361BFBFDC}"/>
                </a:ext>
              </a:extLst>
            </p:cNvPr>
            <p:cNvSpPr txBox="1"/>
            <p:nvPr/>
          </p:nvSpPr>
          <p:spPr>
            <a:xfrm>
              <a:off x="19673702" y="28442869"/>
              <a:ext cx="7667904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Global mean solar radiative flux[W/m²]</a:t>
              </a:r>
              <a:endParaRPr kumimoji="1" lang="ja-JP" altLang="en-US" sz="2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64" name="テキスト ボックス 63">
              <a:extLst>
                <a:ext uri="{FF2B5EF4-FFF2-40B4-BE49-F238E27FC236}">
                  <a16:creationId xmlns:a16="http://schemas.microsoft.com/office/drawing/2014/main" id="{9E689A4E-9E62-CFAF-5182-529D5150D4C8}"/>
                </a:ext>
              </a:extLst>
            </p:cNvPr>
            <p:cNvSpPr txBox="1"/>
            <p:nvPr/>
          </p:nvSpPr>
          <p:spPr>
            <a:xfrm rot="16200000">
              <a:off x="17261915" y="25718585"/>
              <a:ext cx="3426385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2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Ice latitude[deg]</a:t>
              </a:r>
              <a:endParaRPr kumimoji="1" lang="ja-JP" altLang="en-US" sz="2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BD111F31-3442-281C-EF94-EBAC68B6C47B}"/>
              </a:ext>
            </a:extLst>
          </p:cNvPr>
          <p:cNvSpPr txBox="1"/>
          <p:nvPr/>
        </p:nvSpPr>
        <p:spPr>
          <a:xfrm>
            <a:off x="16509485" y="23090381"/>
            <a:ext cx="129676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700" dirty="0"/>
              <a:t>N=16  </a:t>
            </a:r>
            <a:endParaRPr kumimoji="1" lang="ja-JP" altLang="en-US" sz="2700" dirty="0"/>
          </a:p>
        </p:txBody>
      </p:sp>
      <p:pic>
        <p:nvPicPr>
          <p:cNvPr id="80" name="図 79" descr="グラフ">
            <a:extLst>
              <a:ext uri="{FF2B5EF4-FFF2-40B4-BE49-F238E27FC236}">
                <a16:creationId xmlns:a16="http://schemas.microsoft.com/office/drawing/2014/main" id="{267C50E0-7CE5-55BF-C52E-ACE559FDC470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16" r="12240"/>
          <a:stretch/>
        </p:blipFill>
        <p:spPr>
          <a:xfrm>
            <a:off x="23099105" y="29829888"/>
            <a:ext cx="5794976" cy="5853987"/>
          </a:xfrm>
          <a:prstGeom prst="rect">
            <a:avLst/>
          </a:prstGeom>
        </p:spPr>
      </p:pic>
      <p:pic>
        <p:nvPicPr>
          <p:cNvPr id="81" name="図 80" descr="グラフ, ヒストグラム">
            <a:extLst>
              <a:ext uri="{FF2B5EF4-FFF2-40B4-BE49-F238E27FC236}">
                <a16:creationId xmlns:a16="http://schemas.microsoft.com/office/drawing/2014/main" id="{FED948F6-1152-E05A-9C72-1D8EE785C9CF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2" r="12648" b="6883"/>
          <a:stretch/>
        </p:blipFill>
        <p:spPr>
          <a:xfrm>
            <a:off x="16228943" y="29870230"/>
            <a:ext cx="5848186" cy="5723465"/>
          </a:xfrm>
          <a:prstGeom prst="rect">
            <a:avLst/>
          </a:prstGeom>
        </p:spPr>
      </p:pic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32503116-75BE-DD12-7593-6D7332D52567}"/>
              </a:ext>
            </a:extLst>
          </p:cNvPr>
          <p:cNvSpPr txBox="1"/>
          <p:nvPr/>
        </p:nvSpPr>
        <p:spPr>
          <a:xfrm>
            <a:off x="19773555" y="34252803"/>
            <a:ext cx="127015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500" dirty="0"/>
              <a:t>N=500</a:t>
            </a:r>
            <a:r>
              <a:rPr kumimoji="1" lang="en-US" altLang="ja-JP" dirty="0"/>
              <a:t>  </a:t>
            </a:r>
            <a:endParaRPr kumimoji="1" lang="ja-JP" altLang="en-US" dirty="0"/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3F21C2A3-6C5C-5CC3-7457-5197D186E2A4}"/>
              </a:ext>
            </a:extLst>
          </p:cNvPr>
          <p:cNvSpPr txBox="1"/>
          <p:nvPr/>
        </p:nvSpPr>
        <p:spPr>
          <a:xfrm>
            <a:off x="19415134" y="35583889"/>
            <a:ext cx="684403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Global mean solar radiative flux[W/m²]</a:t>
            </a:r>
            <a:endParaRPr kumimoji="1" lang="ja-JP" altLang="en-US" sz="2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5ADE8E6C-6E01-03A3-F27D-EBC12CE7531C}"/>
              </a:ext>
            </a:extLst>
          </p:cNvPr>
          <p:cNvSpPr txBox="1"/>
          <p:nvPr/>
        </p:nvSpPr>
        <p:spPr>
          <a:xfrm rot="16200000">
            <a:off x="14339916" y="32057721"/>
            <a:ext cx="333883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Ice latitude[deg]</a:t>
            </a:r>
            <a:endParaRPr kumimoji="1" lang="ja-JP" altLang="en-US" sz="2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C4061D73-19BE-2190-683D-4060E30D2C0D}"/>
              </a:ext>
            </a:extLst>
          </p:cNvPr>
          <p:cNvSpPr txBox="1"/>
          <p:nvPr/>
        </p:nvSpPr>
        <p:spPr>
          <a:xfrm>
            <a:off x="26945320" y="34337967"/>
            <a:ext cx="127015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500" dirty="0"/>
              <a:t>N=500</a:t>
            </a:r>
            <a:r>
              <a:rPr kumimoji="1" lang="en-US" altLang="ja-JP" dirty="0"/>
              <a:t>  </a:t>
            </a:r>
            <a:endParaRPr kumimoji="1" lang="ja-JP" altLang="en-US" dirty="0"/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EBA2CF07-15E4-FF6B-20F8-10D5B9F26CCD}"/>
              </a:ext>
            </a:extLst>
          </p:cNvPr>
          <p:cNvSpPr txBox="1"/>
          <p:nvPr/>
        </p:nvSpPr>
        <p:spPr>
          <a:xfrm>
            <a:off x="25287827" y="30533259"/>
            <a:ext cx="25607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小氷冠不安定</a:t>
            </a:r>
            <a:endParaRPr kumimoji="1" lang="ja-JP" altLang="en-US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DF46DD40-093A-14DB-CB64-761C234756DC}"/>
              </a:ext>
            </a:extLst>
          </p:cNvPr>
          <p:cNvSpPr txBox="1"/>
          <p:nvPr/>
        </p:nvSpPr>
        <p:spPr>
          <a:xfrm>
            <a:off x="24727886" y="33963628"/>
            <a:ext cx="33036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大氷冠不安定</a:t>
            </a:r>
            <a:endParaRPr kumimoji="1" lang="ja-JP" altLang="en-US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409F1F59-C974-6700-AFA3-13340EA5AD5B}"/>
              </a:ext>
            </a:extLst>
          </p:cNvPr>
          <p:cNvSpPr/>
          <p:nvPr/>
        </p:nvSpPr>
        <p:spPr>
          <a:xfrm>
            <a:off x="15285410" y="36430607"/>
            <a:ext cx="5386670" cy="1277368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まとめ</a:t>
            </a:r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B21E696F-4CFA-A988-99C4-3A207F660D4C}"/>
              </a:ext>
            </a:extLst>
          </p:cNvPr>
          <p:cNvSpPr txBox="1"/>
          <p:nvPr/>
        </p:nvSpPr>
        <p:spPr>
          <a:xfrm>
            <a:off x="15246350" y="37719804"/>
            <a:ext cx="14502384" cy="5016758"/>
          </a:xfrm>
          <a:prstGeom prst="rect">
            <a:avLst/>
          </a:prstGeom>
          <a:ln w="762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3200" dirty="0"/>
              <a:t>・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安定解のみの図より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 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同じ太陽定数でも初期値が異なると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 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収束する状態も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異なることがわかった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 </a:t>
            </a:r>
          </a:p>
          <a:p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また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 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一度安定状態になると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 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臨界点を超えるまでその状態は維持される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</a:t>
            </a:r>
          </a:p>
          <a:p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3200" dirty="0"/>
              <a:t>・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安定解と不安定解を重ねた図より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 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大氷冠不安定における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 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部分凍結解の臨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界点を超えた際の氷床の拡大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 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縮小の過程を考察することができた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 </a:t>
            </a:r>
          </a:p>
          <a:p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これにより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 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正のフィードバック効果によって不安定な状態は部分凍結解と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全球凍結解二つの安定な状態へ収束することが分かった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 </a:t>
            </a:r>
          </a:p>
          <a:p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また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 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小氷冠不安定については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 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そのプロセスを完全に説明できていないた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め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 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今後の課題である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B0B7AF5-6250-2551-2196-5EB75AD419BB}"/>
              </a:ext>
            </a:extLst>
          </p:cNvPr>
          <p:cNvSpPr/>
          <p:nvPr/>
        </p:nvSpPr>
        <p:spPr>
          <a:xfrm>
            <a:off x="735029" y="38340604"/>
            <a:ext cx="5386670" cy="1277368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実験設定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911A6BDC-E2FF-D9A0-F519-52DA08146CA1}"/>
              </a:ext>
            </a:extLst>
          </p:cNvPr>
          <p:cNvSpPr txBox="1"/>
          <p:nvPr/>
        </p:nvSpPr>
        <p:spPr>
          <a:xfrm>
            <a:off x="742148" y="39643408"/>
            <a:ext cx="14502384" cy="3046988"/>
          </a:xfrm>
          <a:prstGeom prst="rect">
            <a:avLst/>
          </a:prstGeom>
          <a:ln w="762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・初期値</a:t>
            </a:r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</a:t>
            </a:r>
          </a:p>
          <a:p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6" name="表 65">
                <a:extLst>
                  <a:ext uri="{FF2B5EF4-FFF2-40B4-BE49-F238E27FC236}">
                    <a16:creationId xmlns:a16="http://schemas.microsoft.com/office/drawing/2014/main" id="{0F1E3548-E562-B5DD-B813-5296D54D3DD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34305434"/>
                  </p:ext>
                </p:extLst>
              </p:nvPr>
            </p:nvGraphicFramePr>
            <p:xfrm>
              <a:off x="897751" y="40228183"/>
              <a:ext cx="14194815" cy="2290572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33132">
                      <a:extLst>
                        <a:ext uri="{9D8B030D-6E8A-4147-A177-3AD203B41FA5}">
                          <a16:colId xmlns:a16="http://schemas.microsoft.com/office/drawing/2014/main" val="647609433"/>
                        </a:ext>
                      </a:extLst>
                    </a:gridCol>
                    <a:gridCol w="5264276">
                      <a:extLst>
                        <a:ext uri="{9D8B030D-6E8A-4147-A177-3AD203B41FA5}">
                          <a16:colId xmlns:a16="http://schemas.microsoft.com/office/drawing/2014/main" val="3614827696"/>
                        </a:ext>
                      </a:extLst>
                    </a:gridCol>
                    <a:gridCol w="2490572">
                      <a:extLst>
                        <a:ext uri="{9D8B030D-6E8A-4147-A177-3AD203B41FA5}">
                          <a16:colId xmlns:a16="http://schemas.microsoft.com/office/drawing/2014/main" val="2048859478"/>
                        </a:ext>
                      </a:extLst>
                    </a:gridCol>
                    <a:gridCol w="4606835">
                      <a:extLst>
                        <a:ext uri="{9D8B030D-6E8A-4147-A177-3AD203B41FA5}">
                          <a16:colId xmlns:a16="http://schemas.microsoft.com/office/drawing/2014/main" val="2965076819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sz="3200" b="1" dirty="0"/>
                            <a:t>250_0-1</a:t>
                          </a:r>
                          <a:endParaRPr kumimoji="1" lang="ja-JP" altLang="en-US" sz="3200" b="1" dirty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endParaRP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304925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3200" b="0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  <m:d>
                                  <m:dPr>
                                    <m:ctrlPr>
                                      <a:rPr kumimoji="1" lang="en-US" altLang="ja-JP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1" lang="en-US" altLang="ja-JP" sz="3200" b="0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kumimoji="1" lang="en-US" altLang="ja-JP" sz="3200" b="0" smtClean="0">
                                    <a:latin typeface="Cambria Math" panose="02040503050406030204" pitchFamily="18" charset="0"/>
                                  </a:rPr>
                                  <m:t>=250 </m:t>
                                </m:r>
                                <m:r>
                                  <a:rPr kumimoji="1" lang="en-US" altLang="ja-JP" sz="3200" b="0" smtClean="0">
                                    <a:latin typeface="Cambria Math" panose="02040503050406030204" pitchFamily="18" charset="0"/>
                                  </a:rPr>
                                  <m:t>𝐾</m:t>
                                </m:r>
                                <m:r>
                                  <a:rPr kumimoji="1" lang="en-US" altLang="ja-JP" sz="3200" b="0" smtClean="0">
                                    <a:latin typeface="Cambria Math" panose="02040503050406030204" pitchFamily="18" charset="0"/>
                                  </a:rPr>
                                  <m:t> (0&lt;</m:t>
                                </m:r>
                                <m:r>
                                  <a:rPr kumimoji="1" lang="en-US" altLang="ja-JP" sz="3200" b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kumimoji="1" lang="en-US" altLang="ja-JP" sz="3200" b="0" smtClean="0">
                                    <a:latin typeface="Cambria Math" panose="02040503050406030204" pitchFamily="18" charset="0"/>
                                  </a:rPr>
                                  <m:t>&lt;1)</m:t>
                                </m:r>
                              </m:oMath>
                            </m:oMathPara>
                          </a14:m>
                          <a:endParaRPr kumimoji="1" lang="ja-JP" alt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sz="3200" b="1" dirty="0"/>
                            <a:t>300-250_04</a:t>
                          </a:r>
                          <a:endParaRPr kumimoji="1" lang="ja-JP" altLang="en-US" sz="32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3100" b="0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  <m:r>
                                  <a:rPr kumimoji="1" lang="en-US" altLang="ja-JP" sz="3100" b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kumimoji="1" lang="en-US" altLang="ja-JP" sz="3100" b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kumimoji="1" lang="en-US" altLang="ja-JP" sz="3100" b="0" smtClean="0">
                                    <a:latin typeface="Cambria Math" panose="02040503050406030204" pitchFamily="18" charset="0"/>
                                  </a:rPr>
                                  <m:t>)=</m:t>
                                </m:r>
                                <m:d>
                                  <m:dPr>
                                    <m:begChr m:val="{"/>
                                    <m:endChr m:val=""/>
                                    <m:ctrlPr>
                                      <a:rPr kumimoji="1" lang="en-US" altLang="ja-JP" sz="3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eqArr>
                                      <m:eqArrPr>
                                        <m:ctrlPr>
                                          <a:rPr kumimoji="1" lang="en-US" altLang="ja-JP" sz="31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a:rPr kumimoji="1" lang="en-US" altLang="ja-JP" sz="3100" b="0" smtClean="0">
                                            <a:latin typeface="Cambria Math" panose="02040503050406030204" pitchFamily="18" charset="0"/>
                                          </a:rPr>
                                          <m:t>300 </m:t>
                                        </m:r>
                                        <m:r>
                                          <a:rPr kumimoji="1" lang="en-US" altLang="ja-JP" sz="3100" b="0" smtClean="0">
                                            <a:latin typeface="Cambria Math" panose="02040503050406030204" pitchFamily="18" charset="0"/>
                                          </a:rPr>
                                          <m:t>𝐾</m:t>
                                        </m:r>
                                        <m:r>
                                          <a:rPr kumimoji="1" lang="en-US" altLang="ja-JP" sz="3100" b="0" smtClean="0">
                                            <a:latin typeface="Cambria Math" panose="02040503050406030204" pitchFamily="18" charset="0"/>
                                          </a:rPr>
                                          <m:t> (</m:t>
                                        </m:r>
                                        <m:r>
                                          <a:rPr kumimoji="1" lang="en-US" altLang="ja-JP" sz="3100" b="0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kumimoji="1" lang="en-US" altLang="ja-JP" sz="3100" b="0" smtClean="0">
                                            <a:latin typeface="Cambria Math" panose="02040503050406030204" pitchFamily="18" charset="0"/>
                                          </a:rPr>
                                          <m:t>&lt;0.40)</m:t>
                                        </m:r>
                                      </m:e>
                                      <m:e>
                                        <m:r>
                                          <a:rPr kumimoji="1" lang="en-US" altLang="ja-JP" sz="3100" b="0" smtClean="0">
                                            <a:latin typeface="Cambria Math" panose="02040503050406030204" pitchFamily="18" charset="0"/>
                                          </a:rPr>
                                          <m:t>250 </m:t>
                                        </m:r>
                                        <m:r>
                                          <a:rPr kumimoji="1" lang="en-US" altLang="ja-JP" sz="3100" b="0" smtClean="0">
                                            <a:latin typeface="Cambria Math" panose="02040503050406030204" pitchFamily="18" charset="0"/>
                                          </a:rPr>
                                          <m:t>𝐾</m:t>
                                        </m:r>
                                        <m:r>
                                          <a:rPr kumimoji="1" lang="en-US" altLang="ja-JP" sz="3100" b="0" smtClean="0">
                                            <a:latin typeface="Cambria Math" panose="02040503050406030204" pitchFamily="18" charset="0"/>
                                          </a:rPr>
                                          <m:t> (</m:t>
                                        </m:r>
                                        <m:r>
                                          <a:rPr kumimoji="1" lang="en-US" altLang="ja-JP" sz="3100" b="0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kumimoji="1" lang="en-US" altLang="ja-JP" sz="3100" b="0" smtClean="0">
                                            <a:latin typeface="Cambria Math" panose="02040503050406030204" pitchFamily="18" charset="0"/>
                                          </a:rPr>
                                          <m:t>≥0.40)</m:t>
                                        </m:r>
                                      </m:e>
                                    </m:eqArr>
                                  </m:e>
                                </m:d>
                              </m:oMath>
                            </m:oMathPara>
                          </a14:m>
                          <a:endParaRPr kumimoji="1" lang="ja-JP" altLang="en-US" sz="31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34139728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ctr" defTabSz="304925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ja-JP" sz="3200" b="1" dirty="0"/>
                            <a:t>300_0-1</a:t>
                          </a:r>
                          <a:endParaRPr kumimoji="1" lang="ja-JP" altLang="en-US" sz="3200" b="1" dirty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endParaRP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304925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3200" b="0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  <m:d>
                                  <m:dPr>
                                    <m:ctrlPr>
                                      <a:rPr kumimoji="1" lang="en-US" altLang="ja-JP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1" lang="en-US" altLang="ja-JP" sz="3200" b="0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kumimoji="1" lang="en-US" altLang="ja-JP" sz="3200" b="0" smtClean="0">
                                    <a:latin typeface="Cambria Math" panose="02040503050406030204" pitchFamily="18" charset="0"/>
                                  </a:rPr>
                                  <m:t>=300 </m:t>
                                </m:r>
                                <m:r>
                                  <a:rPr kumimoji="1" lang="en-US" altLang="ja-JP" sz="3200" b="0" smtClean="0">
                                    <a:latin typeface="Cambria Math" panose="02040503050406030204" pitchFamily="18" charset="0"/>
                                  </a:rPr>
                                  <m:t>𝐾</m:t>
                                </m:r>
                                <m:r>
                                  <a:rPr kumimoji="1" lang="en-US" altLang="ja-JP" sz="3200" b="0" smtClean="0">
                                    <a:latin typeface="Cambria Math" panose="02040503050406030204" pitchFamily="18" charset="0"/>
                                  </a:rPr>
                                  <m:t> (0&lt;</m:t>
                                </m:r>
                                <m:r>
                                  <a:rPr kumimoji="1" lang="en-US" altLang="ja-JP" sz="3200" b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kumimoji="1" lang="en-US" altLang="ja-JP" sz="3200" b="0" smtClean="0">
                                    <a:latin typeface="Cambria Math" panose="02040503050406030204" pitchFamily="18" charset="0"/>
                                  </a:rPr>
                                  <m:t>&lt;1)</m:t>
                                </m:r>
                              </m:oMath>
                            </m:oMathPara>
                          </a14:m>
                          <a:endParaRPr kumimoji="1" lang="ja-JP" alt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sz="3200" b="1" dirty="0"/>
                            <a:t>300-250_072</a:t>
                          </a:r>
                          <a:endParaRPr kumimoji="1" lang="ja-JP" altLang="en-US" sz="32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3100" b="0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  <m:d>
                                  <m:dPr>
                                    <m:ctrlPr>
                                      <a:rPr kumimoji="1" lang="en-US" altLang="ja-JP" sz="3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1" lang="en-US" altLang="ja-JP" sz="3100" b="0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kumimoji="1" lang="en-US" altLang="ja-JP" sz="3100" b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d>
                                  <m:dPr>
                                    <m:begChr m:val="{"/>
                                    <m:endChr m:val=""/>
                                    <m:ctrlPr>
                                      <a:rPr kumimoji="1" lang="en-US" altLang="ja-JP" sz="3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eqArr>
                                      <m:eqArrPr>
                                        <m:ctrlPr>
                                          <a:rPr kumimoji="1" lang="en-US" altLang="ja-JP" sz="31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a:rPr kumimoji="1" lang="en-US" altLang="ja-JP" sz="3100" b="0" smtClean="0">
                                            <a:latin typeface="Cambria Math" panose="02040503050406030204" pitchFamily="18" charset="0"/>
                                          </a:rPr>
                                          <m:t>300 </m:t>
                                        </m:r>
                                        <m:r>
                                          <a:rPr kumimoji="1" lang="en-US" altLang="ja-JP" sz="3100" b="0" smtClean="0">
                                            <a:latin typeface="Cambria Math" panose="02040503050406030204" pitchFamily="18" charset="0"/>
                                          </a:rPr>
                                          <m:t>𝐾</m:t>
                                        </m:r>
                                        <m:r>
                                          <a:rPr kumimoji="1" lang="en-US" altLang="ja-JP" sz="3100" b="0" smtClean="0">
                                            <a:latin typeface="Cambria Math" panose="02040503050406030204" pitchFamily="18" charset="0"/>
                                          </a:rPr>
                                          <m:t> (</m:t>
                                        </m:r>
                                        <m:r>
                                          <a:rPr kumimoji="1" lang="en-US" altLang="ja-JP" sz="3100" b="0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kumimoji="1" lang="en-US" altLang="ja-JP" sz="3100" b="0" smtClean="0">
                                            <a:latin typeface="Cambria Math" panose="02040503050406030204" pitchFamily="18" charset="0"/>
                                          </a:rPr>
                                          <m:t>&lt;0.72)</m:t>
                                        </m:r>
                                      </m:e>
                                      <m:e>
                                        <m:r>
                                          <a:rPr kumimoji="1" lang="en-US" altLang="ja-JP" sz="3100" b="0" smtClean="0">
                                            <a:latin typeface="Cambria Math" panose="02040503050406030204" pitchFamily="18" charset="0"/>
                                          </a:rPr>
                                          <m:t>250 </m:t>
                                        </m:r>
                                        <m:r>
                                          <a:rPr kumimoji="1" lang="en-US" altLang="ja-JP" sz="3100" b="0" smtClean="0">
                                            <a:latin typeface="Cambria Math" panose="02040503050406030204" pitchFamily="18" charset="0"/>
                                          </a:rPr>
                                          <m:t>𝐾</m:t>
                                        </m:r>
                                        <m:r>
                                          <a:rPr kumimoji="1" lang="en-US" altLang="ja-JP" sz="3100" b="0" smtClean="0">
                                            <a:latin typeface="Cambria Math" panose="02040503050406030204" pitchFamily="18" charset="0"/>
                                          </a:rPr>
                                          <m:t> (</m:t>
                                        </m:r>
                                        <m:r>
                                          <a:rPr kumimoji="1" lang="en-US" altLang="ja-JP" sz="3100" b="0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kumimoji="1" lang="en-US" altLang="ja-JP" sz="3100" b="0" smtClean="0">
                                            <a:latin typeface="Cambria Math" panose="02040503050406030204" pitchFamily="18" charset="0"/>
                                          </a:rPr>
                                          <m:t>≥0.72)</m:t>
                                        </m:r>
                                      </m:e>
                                    </m:eqArr>
                                  </m:e>
                                </m:d>
                              </m:oMath>
                            </m:oMathPara>
                          </a14:m>
                          <a:endParaRPr kumimoji="1" lang="ja-JP" altLang="en-US" sz="31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33066319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6" name="表 65">
                <a:extLst>
                  <a:ext uri="{FF2B5EF4-FFF2-40B4-BE49-F238E27FC236}">
                    <a16:creationId xmlns:a16="http://schemas.microsoft.com/office/drawing/2014/main" id="{0F1E3548-E562-B5DD-B813-5296D54D3DD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34305434"/>
                  </p:ext>
                </p:extLst>
              </p:nvPr>
            </p:nvGraphicFramePr>
            <p:xfrm>
              <a:off x="897751" y="40228183"/>
              <a:ext cx="14194815" cy="2290572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33132">
                      <a:extLst>
                        <a:ext uri="{9D8B030D-6E8A-4147-A177-3AD203B41FA5}">
                          <a16:colId xmlns:a16="http://schemas.microsoft.com/office/drawing/2014/main" val="647609433"/>
                        </a:ext>
                      </a:extLst>
                    </a:gridCol>
                    <a:gridCol w="5264276">
                      <a:extLst>
                        <a:ext uri="{9D8B030D-6E8A-4147-A177-3AD203B41FA5}">
                          <a16:colId xmlns:a16="http://schemas.microsoft.com/office/drawing/2014/main" val="3614827696"/>
                        </a:ext>
                      </a:extLst>
                    </a:gridCol>
                    <a:gridCol w="2490572">
                      <a:extLst>
                        <a:ext uri="{9D8B030D-6E8A-4147-A177-3AD203B41FA5}">
                          <a16:colId xmlns:a16="http://schemas.microsoft.com/office/drawing/2014/main" val="2048859478"/>
                        </a:ext>
                      </a:extLst>
                    </a:gridCol>
                    <a:gridCol w="4606835">
                      <a:extLst>
                        <a:ext uri="{9D8B030D-6E8A-4147-A177-3AD203B41FA5}">
                          <a16:colId xmlns:a16="http://schemas.microsoft.com/office/drawing/2014/main" val="2965076819"/>
                        </a:ext>
                      </a:extLst>
                    </a:gridCol>
                  </a:tblGrid>
                  <a:tr h="1145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sz="3200" b="1" dirty="0"/>
                            <a:t>250_0-1</a:t>
                          </a:r>
                          <a:endParaRPr kumimoji="1" lang="ja-JP" altLang="en-US" sz="3200" b="1" dirty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endParaRP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lnL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6"/>
                          <a:stretch>
                            <a:fillRect l="-34838" r="-134838" b="-1005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sz="3200" b="1" dirty="0"/>
                            <a:t>300-250_04</a:t>
                          </a:r>
                          <a:endParaRPr kumimoji="1" lang="ja-JP" altLang="en-US" sz="32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lnL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6"/>
                          <a:stretch>
                            <a:fillRect l="-208069" r="-132" b="-1005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13972805"/>
                      </a:ext>
                    </a:extLst>
                  </a:tr>
                  <a:tr h="1145286">
                    <a:tc>
                      <a:txBody>
                        <a:bodyPr/>
                        <a:lstStyle/>
                        <a:p>
                          <a:pPr marL="0" marR="0" lvl="0" indent="0" algn="ctr" defTabSz="304925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ja-JP" sz="3200" b="1" dirty="0"/>
                            <a:t>300_0-1</a:t>
                          </a:r>
                          <a:endParaRPr kumimoji="1" lang="ja-JP" altLang="en-US" sz="3200" b="1" dirty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endParaRP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lnL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6"/>
                          <a:stretch>
                            <a:fillRect l="-34838" t="-100000" r="-134838" b="-5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sz="3200" b="1" dirty="0"/>
                            <a:t>300-250_072</a:t>
                          </a:r>
                          <a:endParaRPr kumimoji="1" lang="ja-JP" altLang="en-US" sz="32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lnL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6"/>
                          <a:stretch>
                            <a:fillRect l="-208069" t="-100000" r="-132" b="-5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3066319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フローチャート: 結合子 5">
            <a:extLst>
              <a:ext uri="{FF2B5EF4-FFF2-40B4-BE49-F238E27FC236}">
                <a16:creationId xmlns:a16="http://schemas.microsoft.com/office/drawing/2014/main" id="{289C8277-3A8E-2D3F-1698-91F21C6A4B23}"/>
              </a:ext>
            </a:extLst>
          </p:cNvPr>
          <p:cNvSpPr/>
          <p:nvPr/>
        </p:nvSpPr>
        <p:spPr>
          <a:xfrm>
            <a:off x="17414807" y="25951791"/>
            <a:ext cx="117319" cy="120711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ローチャート: 結合子 6">
            <a:extLst>
              <a:ext uri="{FF2B5EF4-FFF2-40B4-BE49-F238E27FC236}">
                <a16:creationId xmlns:a16="http://schemas.microsoft.com/office/drawing/2014/main" id="{E24A73EB-E847-9ECB-3963-0BFD2B6D4CAC}"/>
              </a:ext>
            </a:extLst>
          </p:cNvPr>
          <p:cNvSpPr/>
          <p:nvPr/>
        </p:nvSpPr>
        <p:spPr>
          <a:xfrm>
            <a:off x="17990532" y="23460369"/>
            <a:ext cx="117319" cy="120711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ローチャート: 結合子 59">
            <a:extLst>
              <a:ext uri="{FF2B5EF4-FFF2-40B4-BE49-F238E27FC236}">
                <a16:creationId xmlns:a16="http://schemas.microsoft.com/office/drawing/2014/main" id="{2762DAD1-0C88-B183-4452-C7899EF9EEA4}"/>
              </a:ext>
            </a:extLst>
          </p:cNvPr>
          <p:cNvSpPr/>
          <p:nvPr/>
        </p:nvSpPr>
        <p:spPr>
          <a:xfrm>
            <a:off x="22152814" y="27462403"/>
            <a:ext cx="117319" cy="120711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フローチャート: 結合子 66">
            <a:extLst>
              <a:ext uri="{FF2B5EF4-FFF2-40B4-BE49-F238E27FC236}">
                <a16:creationId xmlns:a16="http://schemas.microsoft.com/office/drawing/2014/main" id="{24209204-7BEC-65EB-95CB-D71E88061541}"/>
              </a:ext>
            </a:extLst>
          </p:cNvPr>
          <p:cNvSpPr/>
          <p:nvPr/>
        </p:nvSpPr>
        <p:spPr>
          <a:xfrm>
            <a:off x="18631285" y="23780091"/>
            <a:ext cx="117319" cy="120711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フローチャート: 結合子 67">
            <a:extLst>
              <a:ext uri="{FF2B5EF4-FFF2-40B4-BE49-F238E27FC236}">
                <a16:creationId xmlns:a16="http://schemas.microsoft.com/office/drawing/2014/main" id="{D806555C-ED9E-6055-F2FD-8CFFB99CDE95}"/>
              </a:ext>
            </a:extLst>
          </p:cNvPr>
          <p:cNvSpPr/>
          <p:nvPr/>
        </p:nvSpPr>
        <p:spPr>
          <a:xfrm>
            <a:off x="24845948" y="30097279"/>
            <a:ext cx="117319" cy="120711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フローチャート: 結合子 68">
            <a:extLst>
              <a:ext uri="{FF2B5EF4-FFF2-40B4-BE49-F238E27FC236}">
                <a16:creationId xmlns:a16="http://schemas.microsoft.com/office/drawing/2014/main" id="{03B829FF-ABDF-FF88-B2B7-EDDEE069E255}"/>
              </a:ext>
            </a:extLst>
          </p:cNvPr>
          <p:cNvSpPr/>
          <p:nvPr/>
        </p:nvSpPr>
        <p:spPr>
          <a:xfrm>
            <a:off x="25049191" y="31009496"/>
            <a:ext cx="117319" cy="120711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フローチャート: 結合子 72">
            <a:extLst>
              <a:ext uri="{FF2B5EF4-FFF2-40B4-BE49-F238E27FC236}">
                <a16:creationId xmlns:a16="http://schemas.microsoft.com/office/drawing/2014/main" id="{7AE99686-0524-2E29-C04C-7AE1E01E278B}"/>
              </a:ext>
            </a:extLst>
          </p:cNvPr>
          <p:cNvSpPr/>
          <p:nvPr/>
        </p:nvSpPr>
        <p:spPr>
          <a:xfrm>
            <a:off x="27809393" y="35304638"/>
            <a:ext cx="117319" cy="120711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フローチャート: 結合子 74">
            <a:extLst>
              <a:ext uri="{FF2B5EF4-FFF2-40B4-BE49-F238E27FC236}">
                <a16:creationId xmlns:a16="http://schemas.microsoft.com/office/drawing/2014/main" id="{EB694F4D-471F-C313-6F21-FEE77216FD44}"/>
              </a:ext>
            </a:extLst>
          </p:cNvPr>
          <p:cNvSpPr/>
          <p:nvPr/>
        </p:nvSpPr>
        <p:spPr>
          <a:xfrm>
            <a:off x="24122663" y="33681993"/>
            <a:ext cx="117319" cy="120711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4097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</TotalTime>
  <Words>1099</Words>
  <Application>Microsoft Office PowerPoint</Application>
  <PresentationFormat>ユーザー設定</PresentationFormat>
  <Paragraphs>181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ゴシック</vt:lpstr>
      <vt:lpstr>Aptos</vt:lpstr>
      <vt:lpstr>Aptos Display</vt:lpstr>
      <vt:lpstr>Arial</vt:lpstr>
      <vt:lpstr>Cambria Math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裕亮 米倉</dc:creator>
  <cp:lastModifiedBy>裕亮 米倉</cp:lastModifiedBy>
  <cp:revision>10</cp:revision>
  <dcterms:created xsi:type="dcterms:W3CDTF">2025-02-14T03:07:43Z</dcterms:created>
  <dcterms:modified xsi:type="dcterms:W3CDTF">2025-02-18T02:50:46Z</dcterms:modified>
</cp:coreProperties>
</file>